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4060" r:id="rId4"/>
  </p:sldMasterIdLst>
  <p:notesMasterIdLst>
    <p:notesMasterId r:id="rId17"/>
  </p:notesMasterIdLst>
  <p:handoutMasterIdLst>
    <p:handoutMasterId r:id="rId18"/>
  </p:handoutMasterIdLst>
  <p:sldIdLst>
    <p:sldId id="262" r:id="rId5"/>
    <p:sldId id="259" r:id="rId6"/>
    <p:sldId id="263" r:id="rId7"/>
    <p:sldId id="264" r:id="rId8"/>
    <p:sldId id="268" r:id="rId9"/>
    <p:sldId id="269" r:id="rId10"/>
    <p:sldId id="271" r:id="rId11"/>
    <p:sldId id="270" r:id="rId12"/>
    <p:sldId id="266" r:id="rId13"/>
    <p:sldId id="267" r:id="rId14"/>
    <p:sldId id="274" r:id="rId15"/>
    <p:sldId id="275" r:id="rId16"/>
  </p:sldIdLst>
  <p:sldSz cx="9144000" cy="6858000" type="screen4x3"/>
  <p:notesSz cx="6797675" cy="9926638"/>
  <p:embeddedFontLs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ＭＳ Ｐゴシック" panose="020B0600070205080204" pitchFamily="34" charset="-128"/>
      <p:regular r:id="rId23"/>
    </p:embeddedFont>
    <p:embeddedFont>
      <p:font typeface="Arial Black" panose="020B0A04020102020204" pitchFamily="34" charset="0"/>
      <p:bold r:id="rId24"/>
    </p:embeddedFont>
  </p:embeddedFontLst>
  <p:custDataLst>
    <p:tags r:id="rId2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  <a:srgbClr val="00376C"/>
    <a:srgbClr val="009999"/>
    <a:srgbClr val="EBE3C1"/>
    <a:srgbClr val="D0DDCF"/>
    <a:srgbClr val="D2DFE3"/>
    <a:srgbClr val="3789B7"/>
    <a:srgbClr val="F0BC3C"/>
    <a:srgbClr val="D2D8DC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2238" autoAdjust="0"/>
    <p:restoredTop sz="95677" autoAdjust="0"/>
  </p:normalViewPr>
  <p:slideViewPr>
    <p:cSldViewPr>
      <p:cViewPr>
        <p:scale>
          <a:sx n="150" d="100"/>
          <a:sy n="150" d="100"/>
        </p:scale>
        <p:origin x="-1626" y="-300"/>
      </p:cViewPr>
      <p:guideLst>
        <p:guide orient="horz" pos="703"/>
        <p:guide orient="horz" pos="1788"/>
        <p:guide orient="horz" pos="1901"/>
        <p:guide orient="horz" pos="2986"/>
        <p:guide orient="horz" pos="2872"/>
        <p:guide orient="horz" pos="477"/>
        <p:guide orient="horz" pos="3956"/>
        <p:guide orient="horz" pos="590"/>
        <p:guide pos="5546"/>
        <p:guide pos="216"/>
        <p:guide pos="3845"/>
        <p:guide pos="1915"/>
        <p:guide pos="3730"/>
        <p:guide pos="2029"/>
        <p:guide pos="1009"/>
        <p:guide pos="282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13" d="100"/>
          <a:sy n="113" d="100"/>
        </p:scale>
        <p:origin x="-2960" y="-104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font" Target="fonts/font3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5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2.fntdata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6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5.fntdata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font" Target="fonts/font1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4.fntdata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438A38-A6EC-431D-B64B-D1E0EB42C1C4}" type="doc">
      <dgm:prSet loTypeId="urn:microsoft.com/office/officeart/2009/3/layout/CircleRelationship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14B9526F-B983-4299-95E1-016F8C5A8BED}">
      <dgm:prSet phldrT="[Text]" custT="1"/>
      <dgm:spPr/>
      <dgm:t>
        <a:bodyPr/>
        <a:lstStyle/>
        <a:p>
          <a:r>
            <a:rPr lang="de-DE" sz="3200" dirty="0" smtClean="0"/>
            <a:t>Library</a:t>
          </a:r>
          <a:endParaRPr lang="de-DE" sz="3200" dirty="0"/>
        </a:p>
      </dgm:t>
    </dgm:pt>
    <dgm:pt modelId="{7D23399C-38D9-47BE-8473-7DCD1CEC49AE}" type="parTrans" cxnId="{EBC36252-091F-49F1-AC69-C990350F4746}">
      <dgm:prSet/>
      <dgm:spPr/>
      <dgm:t>
        <a:bodyPr/>
        <a:lstStyle/>
        <a:p>
          <a:endParaRPr lang="de-DE"/>
        </a:p>
      </dgm:t>
    </dgm:pt>
    <dgm:pt modelId="{0A451698-D1FC-4F84-A18B-75A2D0B59B0F}" type="sibTrans" cxnId="{EBC36252-091F-49F1-AC69-C990350F4746}">
      <dgm:prSet/>
      <dgm:spPr/>
      <dgm:t>
        <a:bodyPr/>
        <a:lstStyle/>
        <a:p>
          <a:endParaRPr lang="de-DE"/>
        </a:p>
      </dgm:t>
    </dgm:pt>
    <dgm:pt modelId="{D3460FFF-C22C-4E1E-8FB2-D3E5128F4141}">
      <dgm:prSet phldrT="[Text]" custT="1"/>
      <dgm:spPr/>
      <dgm:t>
        <a:bodyPr/>
        <a:lstStyle/>
        <a:p>
          <a:r>
            <a:rPr lang="de-DE" sz="1100" b="1" dirty="0" smtClean="0"/>
            <a:t>Command</a:t>
          </a:r>
        </a:p>
        <a:p>
          <a:r>
            <a:rPr lang="de-DE" sz="1100" b="1" dirty="0" smtClean="0"/>
            <a:t>Line</a:t>
          </a:r>
        </a:p>
        <a:p>
          <a:r>
            <a:rPr lang="de-DE" sz="1100" b="1" dirty="0" smtClean="0"/>
            <a:t>Interface</a:t>
          </a:r>
        </a:p>
      </dgm:t>
    </dgm:pt>
    <dgm:pt modelId="{E0A626E9-1A64-46A0-AE3C-12A79F828AF6}" type="parTrans" cxnId="{0549C7C5-B77A-4A51-87EF-ADA5A6F711A3}">
      <dgm:prSet/>
      <dgm:spPr/>
      <dgm:t>
        <a:bodyPr/>
        <a:lstStyle/>
        <a:p>
          <a:endParaRPr lang="de-DE"/>
        </a:p>
      </dgm:t>
    </dgm:pt>
    <dgm:pt modelId="{3C13D6A0-2FB7-4042-8EE1-A206CD84256A}" type="sibTrans" cxnId="{0549C7C5-B77A-4A51-87EF-ADA5A6F711A3}">
      <dgm:prSet/>
      <dgm:spPr/>
      <dgm:t>
        <a:bodyPr/>
        <a:lstStyle/>
        <a:p>
          <a:endParaRPr lang="de-DE"/>
        </a:p>
      </dgm:t>
    </dgm:pt>
    <dgm:pt modelId="{12B5B484-5DB1-4EC1-B5A9-93ACE98F62F2}">
      <dgm:prSet phldrT="[Text]" custT="1"/>
      <dgm:spPr/>
      <dgm:t>
        <a:bodyPr/>
        <a:lstStyle/>
        <a:p>
          <a:r>
            <a:rPr lang="de-DE" sz="1050" b="1" dirty="0" smtClean="0"/>
            <a:t>GUI</a:t>
          </a:r>
          <a:endParaRPr lang="de-DE" sz="1050" b="1" dirty="0"/>
        </a:p>
      </dgm:t>
    </dgm:pt>
    <dgm:pt modelId="{9E99736A-A68F-4E1F-AB09-C8BA116914F8}" type="parTrans" cxnId="{0F06472A-05A8-48C1-AB95-2C77F7A51C0E}">
      <dgm:prSet/>
      <dgm:spPr/>
      <dgm:t>
        <a:bodyPr/>
        <a:lstStyle/>
        <a:p>
          <a:endParaRPr lang="de-DE"/>
        </a:p>
      </dgm:t>
    </dgm:pt>
    <dgm:pt modelId="{AD3D3839-5F8C-4F0A-B080-F764B298F9F7}" type="sibTrans" cxnId="{0F06472A-05A8-48C1-AB95-2C77F7A51C0E}">
      <dgm:prSet/>
      <dgm:spPr/>
      <dgm:t>
        <a:bodyPr/>
        <a:lstStyle/>
        <a:p>
          <a:endParaRPr lang="de-DE"/>
        </a:p>
      </dgm:t>
    </dgm:pt>
    <dgm:pt modelId="{0E005607-949B-4095-898E-0D24A6367BE2}" type="pres">
      <dgm:prSet presAssocID="{07438A38-A6EC-431D-B64B-D1E0EB42C1C4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de-DE"/>
        </a:p>
      </dgm:t>
    </dgm:pt>
    <dgm:pt modelId="{EE172F57-F83A-4568-B457-806CFA536ED3}" type="pres">
      <dgm:prSet presAssocID="{14B9526F-B983-4299-95E1-016F8C5A8BED}" presName="Parent" presStyleLbl="node0" presStyleIdx="0" presStyleCnt="1">
        <dgm:presLayoutVars>
          <dgm:chMax val="5"/>
          <dgm:chPref val="5"/>
        </dgm:presLayoutVars>
      </dgm:prSet>
      <dgm:spPr/>
      <dgm:t>
        <a:bodyPr/>
        <a:lstStyle/>
        <a:p>
          <a:endParaRPr lang="de-DE"/>
        </a:p>
      </dgm:t>
    </dgm:pt>
    <dgm:pt modelId="{CAF31B0B-702E-4948-A15C-2D770D7186AF}" type="pres">
      <dgm:prSet presAssocID="{14B9526F-B983-4299-95E1-016F8C5A8BED}" presName="Accent1" presStyleLbl="node1" presStyleIdx="0" presStyleCnt="13"/>
      <dgm:spPr/>
    </dgm:pt>
    <dgm:pt modelId="{62B70047-E17D-4B7E-9A0A-0055392DF2F5}" type="pres">
      <dgm:prSet presAssocID="{14B9526F-B983-4299-95E1-016F8C5A8BED}" presName="Accent2" presStyleLbl="node1" presStyleIdx="1" presStyleCnt="13"/>
      <dgm:spPr/>
    </dgm:pt>
    <dgm:pt modelId="{343AC97F-4418-4A95-B94E-6A88AE491EB9}" type="pres">
      <dgm:prSet presAssocID="{14B9526F-B983-4299-95E1-016F8C5A8BED}" presName="Accent3" presStyleLbl="node1" presStyleIdx="2" presStyleCnt="13"/>
      <dgm:spPr/>
    </dgm:pt>
    <dgm:pt modelId="{F97336BA-4410-4FE3-8462-E02A628CD7FD}" type="pres">
      <dgm:prSet presAssocID="{14B9526F-B983-4299-95E1-016F8C5A8BED}" presName="Accent4" presStyleLbl="node1" presStyleIdx="3" presStyleCnt="13"/>
      <dgm:spPr/>
    </dgm:pt>
    <dgm:pt modelId="{A19A4E80-7CDC-4537-BF5E-6FA98D23C2E9}" type="pres">
      <dgm:prSet presAssocID="{14B9526F-B983-4299-95E1-016F8C5A8BED}" presName="Accent5" presStyleLbl="node1" presStyleIdx="4" presStyleCnt="13"/>
      <dgm:spPr/>
    </dgm:pt>
    <dgm:pt modelId="{61019E7F-5AA3-4104-A1D8-4B77A64EF21E}" type="pres">
      <dgm:prSet presAssocID="{14B9526F-B983-4299-95E1-016F8C5A8BED}" presName="Accent6" presStyleLbl="node1" presStyleIdx="5" presStyleCnt="13"/>
      <dgm:spPr/>
    </dgm:pt>
    <dgm:pt modelId="{06B33403-D283-422B-B94F-02E3EE52CB24}" type="pres">
      <dgm:prSet presAssocID="{D3460FFF-C22C-4E1E-8FB2-D3E5128F4141}" presName="Child1" presStyleLbl="node1" presStyleIdx="6" presStyleCnt="13" custScaleX="163918" custScaleY="164002" custLinFactY="100000" custLinFactNeighborX="81646" custLinFactNeighborY="147702">
        <dgm:presLayoutVars>
          <dgm:chMax val="0"/>
          <dgm:chPref val="0"/>
        </dgm:presLayoutVars>
      </dgm:prSet>
      <dgm:spPr/>
      <dgm:t>
        <a:bodyPr/>
        <a:lstStyle/>
        <a:p>
          <a:endParaRPr lang="de-DE"/>
        </a:p>
      </dgm:t>
    </dgm:pt>
    <dgm:pt modelId="{5324AABB-4DCC-4482-977D-31612ECB404E}" type="pres">
      <dgm:prSet presAssocID="{D3460FFF-C22C-4E1E-8FB2-D3E5128F4141}" presName="Accent7" presStyleCnt="0"/>
      <dgm:spPr/>
    </dgm:pt>
    <dgm:pt modelId="{233ECCB4-63AE-4B50-9F9B-B6F674F3347B}" type="pres">
      <dgm:prSet presAssocID="{D3460FFF-C22C-4E1E-8FB2-D3E5128F4141}" presName="AccentHold1" presStyleLbl="node1" presStyleIdx="7" presStyleCnt="13"/>
      <dgm:spPr/>
    </dgm:pt>
    <dgm:pt modelId="{63132A07-B3B5-41F8-8AD5-70CBECAF9BE5}" type="pres">
      <dgm:prSet presAssocID="{D3460FFF-C22C-4E1E-8FB2-D3E5128F4141}" presName="Accent8" presStyleCnt="0"/>
      <dgm:spPr/>
    </dgm:pt>
    <dgm:pt modelId="{6DBD6655-9F3D-4237-87BC-53E8E1D5BBAE}" type="pres">
      <dgm:prSet presAssocID="{D3460FFF-C22C-4E1E-8FB2-D3E5128F4141}" presName="AccentHold2" presStyleLbl="node1" presStyleIdx="8" presStyleCnt="13"/>
      <dgm:spPr/>
    </dgm:pt>
    <dgm:pt modelId="{0A4354D7-F5F9-40C0-9027-FE8D429B94B4}" type="pres">
      <dgm:prSet presAssocID="{12B5B484-5DB1-4EC1-B5A9-93ACE98F62F2}" presName="Child2" presStyleLbl="node1" presStyleIdx="9" presStyleCnt="13" custLinFactY="-15648" custLinFactNeighborX="-84742" custLinFactNeighborY="-100000">
        <dgm:presLayoutVars>
          <dgm:chMax val="0"/>
          <dgm:chPref val="0"/>
        </dgm:presLayoutVars>
      </dgm:prSet>
      <dgm:spPr/>
      <dgm:t>
        <a:bodyPr/>
        <a:lstStyle/>
        <a:p>
          <a:endParaRPr lang="de-DE"/>
        </a:p>
      </dgm:t>
    </dgm:pt>
    <dgm:pt modelId="{36844268-8D5C-4497-BA5F-4A6F0CA8B766}" type="pres">
      <dgm:prSet presAssocID="{12B5B484-5DB1-4EC1-B5A9-93ACE98F62F2}" presName="Accent9" presStyleCnt="0"/>
      <dgm:spPr/>
    </dgm:pt>
    <dgm:pt modelId="{65884208-5225-4490-B209-8B663EBF0DDD}" type="pres">
      <dgm:prSet presAssocID="{12B5B484-5DB1-4EC1-B5A9-93ACE98F62F2}" presName="AccentHold1" presStyleLbl="node1" presStyleIdx="10" presStyleCnt="13"/>
      <dgm:spPr/>
    </dgm:pt>
    <dgm:pt modelId="{FB9C3595-110D-46D6-992B-48CBAC59536C}" type="pres">
      <dgm:prSet presAssocID="{12B5B484-5DB1-4EC1-B5A9-93ACE98F62F2}" presName="Accent10" presStyleCnt="0"/>
      <dgm:spPr/>
    </dgm:pt>
    <dgm:pt modelId="{1CFFC667-C0C6-4575-8DE0-B62510526345}" type="pres">
      <dgm:prSet presAssocID="{12B5B484-5DB1-4EC1-B5A9-93ACE98F62F2}" presName="AccentHold2" presStyleLbl="node1" presStyleIdx="11" presStyleCnt="13"/>
      <dgm:spPr/>
    </dgm:pt>
    <dgm:pt modelId="{D4C6B86F-E6EA-4405-8A5B-DCD01F7456EF}" type="pres">
      <dgm:prSet presAssocID="{12B5B484-5DB1-4EC1-B5A9-93ACE98F62F2}" presName="Accent11" presStyleCnt="0"/>
      <dgm:spPr/>
    </dgm:pt>
    <dgm:pt modelId="{1BDFCBD0-0B9D-4B4C-8104-0ACFEDF7D2C2}" type="pres">
      <dgm:prSet presAssocID="{12B5B484-5DB1-4EC1-B5A9-93ACE98F62F2}" presName="AccentHold3" presStyleLbl="node1" presStyleIdx="12" presStyleCnt="13"/>
      <dgm:spPr/>
    </dgm:pt>
  </dgm:ptLst>
  <dgm:cxnLst>
    <dgm:cxn modelId="{F87D6083-F0AC-4F77-A2DB-AD97521249F6}" type="presOf" srcId="{14B9526F-B983-4299-95E1-016F8C5A8BED}" destId="{EE172F57-F83A-4568-B457-806CFA536ED3}" srcOrd="0" destOrd="0" presId="urn:microsoft.com/office/officeart/2009/3/layout/CircleRelationship"/>
    <dgm:cxn modelId="{0549C7C5-B77A-4A51-87EF-ADA5A6F711A3}" srcId="{14B9526F-B983-4299-95E1-016F8C5A8BED}" destId="{D3460FFF-C22C-4E1E-8FB2-D3E5128F4141}" srcOrd="0" destOrd="0" parTransId="{E0A626E9-1A64-46A0-AE3C-12A79F828AF6}" sibTransId="{3C13D6A0-2FB7-4042-8EE1-A206CD84256A}"/>
    <dgm:cxn modelId="{0F06472A-05A8-48C1-AB95-2C77F7A51C0E}" srcId="{14B9526F-B983-4299-95E1-016F8C5A8BED}" destId="{12B5B484-5DB1-4EC1-B5A9-93ACE98F62F2}" srcOrd="1" destOrd="0" parTransId="{9E99736A-A68F-4E1F-AB09-C8BA116914F8}" sibTransId="{AD3D3839-5F8C-4F0A-B080-F764B298F9F7}"/>
    <dgm:cxn modelId="{463D3CFC-F793-4FC7-AFA7-A2AB40DA7C34}" type="presOf" srcId="{12B5B484-5DB1-4EC1-B5A9-93ACE98F62F2}" destId="{0A4354D7-F5F9-40C0-9027-FE8D429B94B4}" srcOrd="0" destOrd="0" presId="urn:microsoft.com/office/officeart/2009/3/layout/CircleRelationship"/>
    <dgm:cxn modelId="{1513F002-BCB9-41AA-95E3-6E058ADB6939}" type="presOf" srcId="{D3460FFF-C22C-4E1E-8FB2-D3E5128F4141}" destId="{06B33403-D283-422B-B94F-02E3EE52CB24}" srcOrd="0" destOrd="0" presId="urn:microsoft.com/office/officeart/2009/3/layout/CircleRelationship"/>
    <dgm:cxn modelId="{EBC36252-091F-49F1-AC69-C990350F4746}" srcId="{07438A38-A6EC-431D-B64B-D1E0EB42C1C4}" destId="{14B9526F-B983-4299-95E1-016F8C5A8BED}" srcOrd="0" destOrd="0" parTransId="{7D23399C-38D9-47BE-8473-7DCD1CEC49AE}" sibTransId="{0A451698-D1FC-4F84-A18B-75A2D0B59B0F}"/>
    <dgm:cxn modelId="{55889F40-D81F-4D17-AE37-7523916D1FB6}" type="presOf" srcId="{07438A38-A6EC-431D-B64B-D1E0EB42C1C4}" destId="{0E005607-949B-4095-898E-0D24A6367BE2}" srcOrd="0" destOrd="0" presId="urn:microsoft.com/office/officeart/2009/3/layout/CircleRelationship"/>
    <dgm:cxn modelId="{A6FD2FD8-FD35-44E8-A815-BF4888F25387}" type="presParOf" srcId="{0E005607-949B-4095-898E-0D24A6367BE2}" destId="{EE172F57-F83A-4568-B457-806CFA536ED3}" srcOrd="0" destOrd="0" presId="urn:microsoft.com/office/officeart/2009/3/layout/CircleRelationship"/>
    <dgm:cxn modelId="{A126E790-95A2-43C1-8B79-922A93DD8329}" type="presParOf" srcId="{0E005607-949B-4095-898E-0D24A6367BE2}" destId="{CAF31B0B-702E-4948-A15C-2D770D7186AF}" srcOrd="1" destOrd="0" presId="urn:microsoft.com/office/officeart/2009/3/layout/CircleRelationship"/>
    <dgm:cxn modelId="{9D0A4205-60AE-4F38-8FE2-A60AECEF6ECA}" type="presParOf" srcId="{0E005607-949B-4095-898E-0D24A6367BE2}" destId="{62B70047-E17D-4B7E-9A0A-0055392DF2F5}" srcOrd="2" destOrd="0" presId="urn:microsoft.com/office/officeart/2009/3/layout/CircleRelationship"/>
    <dgm:cxn modelId="{D4BA611A-7C56-487E-A8AA-7722AB091BD9}" type="presParOf" srcId="{0E005607-949B-4095-898E-0D24A6367BE2}" destId="{343AC97F-4418-4A95-B94E-6A88AE491EB9}" srcOrd="3" destOrd="0" presId="urn:microsoft.com/office/officeart/2009/3/layout/CircleRelationship"/>
    <dgm:cxn modelId="{6DCA2A01-DD89-47EA-AC82-996703D580CC}" type="presParOf" srcId="{0E005607-949B-4095-898E-0D24A6367BE2}" destId="{F97336BA-4410-4FE3-8462-E02A628CD7FD}" srcOrd="4" destOrd="0" presId="urn:microsoft.com/office/officeart/2009/3/layout/CircleRelationship"/>
    <dgm:cxn modelId="{A5116F10-5637-4257-B077-06F33D802889}" type="presParOf" srcId="{0E005607-949B-4095-898E-0D24A6367BE2}" destId="{A19A4E80-7CDC-4537-BF5E-6FA98D23C2E9}" srcOrd="5" destOrd="0" presId="urn:microsoft.com/office/officeart/2009/3/layout/CircleRelationship"/>
    <dgm:cxn modelId="{A731E447-39D4-41E4-A4AA-E3AFA697DD32}" type="presParOf" srcId="{0E005607-949B-4095-898E-0D24A6367BE2}" destId="{61019E7F-5AA3-4104-A1D8-4B77A64EF21E}" srcOrd="6" destOrd="0" presId="urn:microsoft.com/office/officeart/2009/3/layout/CircleRelationship"/>
    <dgm:cxn modelId="{D28CCAC5-743B-4CB3-AC16-B42125610397}" type="presParOf" srcId="{0E005607-949B-4095-898E-0D24A6367BE2}" destId="{06B33403-D283-422B-B94F-02E3EE52CB24}" srcOrd="7" destOrd="0" presId="urn:microsoft.com/office/officeart/2009/3/layout/CircleRelationship"/>
    <dgm:cxn modelId="{A968375B-5B9A-410E-AF84-E2C28EE13074}" type="presParOf" srcId="{0E005607-949B-4095-898E-0D24A6367BE2}" destId="{5324AABB-4DCC-4482-977D-31612ECB404E}" srcOrd="8" destOrd="0" presId="urn:microsoft.com/office/officeart/2009/3/layout/CircleRelationship"/>
    <dgm:cxn modelId="{990957EC-2C56-4DA8-875C-AE144C8E52D3}" type="presParOf" srcId="{5324AABB-4DCC-4482-977D-31612ECB404E}" destId="{233ECCB4-63AE-4B50-9F9B-B6F674F3347B}" srcOrd="0" destOrd="0" presId="urn:microsoft.com/office/officeart/2009/3/layout/CircleRelationship"/>
    <dgm:cxn modelId="{0CAC70CE-E402-4A62-BE0D-6CCE9B25821E}" type="presParOf" srcId="{0E005607-949B-4095-898E-0D24A6367BE2}" destId="{63132A07-B3B5-41F8-8AD5-70CBECAF9BE5}" srcOrd="9" destOrd="0" presId="urn:microsoft.com/office/officeart/2009/3/layout/CircleRelationship"/>
    <dgm:cxn modelId="{51814A17-5584-4E2B-A7F7-EAEB091D8186}" type="presParOf" srcId="{63132A07-B3B5-41F8-8AD5-70CBECAF9BE5}" destId="{6DBD6655-9F3D-4237-87BC-53E8E1D5BBAE}" srcOrd="0" destOrd="0" presId="urn:microsoft.com/office/officeart/2009/3/layout/CircleRelationship"/>
    <dgm:cxn modelId="{DFF718A0-E716-43A8-B526-025DD0242CE8}" type="presParOf" srcId="{0E005607-949B-4095-898E-0D24A6367BE2}" destId="{0A4354D7-F5F9-40C0-9027-FE8D429B94B4}" srcOrd="10" destOrd="0" presId="urn:microsoft.com/office/officeart/2009/3/layout/CircleRelationship"/>
    <dgm:cxn modelId="{A1658172-6CE4-4503-BDA8-07DCD161824B}" type="presParOf" srcId="{0E005607-949B-4095-898E-0D24A6367BE2}" destId="{36844268-8D5C-4497-BA5F-4A6F0CA8B766}" srcOrd="11" destOrd="0" presId="urn:microsoft.com/office/officeart/2009/3/layout/CircleRelationship"/>
    <dgm:cxn modelId="{E37BE759-DCD3-45FC-ACAA-5D2FCA49979D}" type="presParOf" srcId="{36844268-8D5C-4497-BA5F-4A6F0CA8B766}" destId="{65884208-5225-4490-B209-8B663EBF0DDD}" srcOrd="0" destOrd="0" presId="urn:microsoft.com/office/officeart/2009/3/layout/CircleRelationship"/>
    <dgm:cxn modelId="{8DB27740-1492-46EE-819D-CABC58068FBA}" type="presParOf" srcId="{0E005607-949B-4095-898E-0D24A6367BE2}" destId="{FB9C3595-110D-46D6-992B-48CBAC59536C}" srcOrd="12" destOrd="0" presId="urn:microsoft.com/office/officeart/2009/3/layout/CircleRelationship"/>
    <dgm:cxn modelId="{BA0D0A26-4514-486E-B919-536F29642C52}" type="presParOf" srcId="{FB9C3595-110D-46D6-992B-48CBAC59536C}" destId="{1CFFC667-C0C6-4575-8DE0-B62510526345}" srcOrd="0" destOrd="0" presId="urn:microsoft.com/office/officeart/2009/3/layout/CircleRelationship"/>
    <dgm:cxn modelId="{27D3EDB8-9EB6-41ED-9068-1BB099D787F7}" type="presParOf" srcId="{0E005607-949B-4095-898E-0D24A6367BE2}" destId="{D4C6B86F-E6EA-4405-8A5B-DCD01F7456EF}" srcOrd="13" destOrd="0" presId="urn:microsoft.com/office/officeart/2009/3/layout/CircleRelationship"/>
    <dgm:cxn modelId="{24B908F8-F219-4BCE-892D-B76FF4FF7A2C}" type="presParOf" srcId="{D4C6B86F-E6EA-4405-8A5B-DCD01F7456EF}" destId="{1BDFCBD0-0B9D-4B4C-8104-0ACFEDF7D2C2}" srcOrd="0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7438A38-A6EC-431D-B64B-D1E0EB42C1C4}" type="doc">
      <dgm:prSet loTypeId="urn:microsoft.com/office/officeart/2009/3/layout/CircleRelationship" loCatId="relationship" qsTypeId="urn:microsoft.com/office/officeart/2005/8/quickstyle/3d1" qsCatId="3D" csTypeId="urn:microsoft.com/office/officeart/2005/8/colors/accent2_2" csCatId="accent2" phldr="1"/>
      <dgm:spPr/>
      <dgm:t>
        <a:bodyPr/>
        <a:lstStyle/>
        <a:p>
          <a:endParaRPr lang="de-DE"/>
        </a:p>
      </dgm:t>
    </dgm:pt>
    <dgm:pt modelId="{14B9526F-B983-4299-95E1-016F8C5A8BED}">
      <dgm:prSet phldrT="[Text]" custT="1"/>
      <dgm:spPr/>
      <dgm:t>
        <a:bodyPr/>
        <a:lstStyle/>
        <a:p>
          <a:r>
            <a:rPr lang="de-DE" sz="2000" dirty="0" err="1" smtClean="0"/>
            <a:t>Embedded</a:t>
          </a:r>
          <a:r>
            <a:rPr lang="de-DE" sz="2000" dirty="0" smtClean="0"/>
            <a:t> &amp; Mobile Devices</a:t>
          </a:r>
          <a:endParaRPr lang="de-DE" sz="2000" dirty="0"/>
        </a:p>
      </dgm:t>
    </dgm:pt>
    <dgm:pt modelId="{7D23399C-38D9-47BE-8473-7DCD1CEC49AE}" type="parTrans" cxnId="{EBC36252-091F-49F1-AC69-C990350F4746}">
      <dgm:prSet/>
      <dgm:spPr/>
      <dgm:t>
        <a:bodyPr/>
        <a:lstStyle/>
        <a:p>
          <a:endParaRPr lang="de-DE"/>
        </a:p>
      </dgm:t>
    </dgm:pt>
    <dgm:pt modelId="{0A451698-D1FC-4F84-A18B-75A2D0B59B0F}" type="sibTrans" cxnId="{EBC36252-091F-49F1-AC69-C990350F4746}">
      <dgm:prSet/>
      <dgm:spPr/>
      <dgm:t>
        <a:bodyPr/>
        <a:lstStyle/>
        <a:p>
          <a:endParaRPr lang="de-DE"/>
        </a:p>
      </dgm:t>
    </dgm:pt>
    <dgm:pt modelId="{D3460FFF-C22C-4E1E-8FB2-D3E5128F4141}">
      <dgm:prSet phldrT="[Text]"/>
      <dgm:spPr/>
      <dgm:t>
        <a:bodyPr/>
        <a:lstStyle/>
        <a:p>
          <a:r>
            <a:rPr lang="de-DE" dirty="0" smtClean="0"/>
            <a:t>PC</a:t>
          </a:r>
          <a:endParaRPr lang="de-DE" dirty="0"/>
        </a:p>
      </dgm:t>
    </dgm:pt>
    <dgm:pt modelId="{E0A626E9-1A64-46A0-AE3C-12A79F828AF6}" type="parTrans" cxnId="{0549C7C5-B77A-4A51-87EF-ADA5A6F711A3}">
      <dgm:prSet/>
      <dgm:spPr/>
      <dgm:t>
        <a:bodyPr/>
        <a:lstStyle/>
        <a:p>
          <a:endParaRPr lang="de-DE"/>
        </a:p>
      </dgm:t>
    </dgm:pt>
    <dgm:pt modelId="{3C13D6A0-2FB7-4042-8EE1-A206CD84256A}" type="sibTrans" cxnId="{0549C7C5-B77A-4A51-87EF-ADA5A6F711A3}">
      <dgm:prSet/>
      <dgm:spPr/>
      <dgm:t>
        <a:bodyPr/>
        <a:lstStyle/>
        <a:p>
          <a:endParaRPr lang="de-DE"/>
        </a:p>
      </dgm:t>
    </dgm:pt>
    <dgm:pt modelId="{12B5B484-5DB1-4EC1-B5A9-93ACE98F62F2}">
      <dgm:prSet phldrT="[Text]"/>
      <dgm:spPr/>
      <dgm:t>
        <a:bodyPr/>
        <a:lstStyle/>
        <a:p>
          <a:r>
            <a:rPr lang="de-DE" dirty="0" smtClean="0"/>
            <a:t>Laptop</a:t>
          </a:r>
          <a:endParaRPr lang="de-DE" dirty="0"/>
        </a:p>
      </dgm:t>
    </dgm:pt>
    <dgm:pt modelId="{9E99736A-A68F-4E1F-AB09-C8BA116914F8}" type="parTrans" cxnId="{0F06472A-05A8-48C1-AB95-2C77F7A51C0E}">
      <dgm:prSet/>
      <dgm:spPr/>
      <dgm:t>
        <a:bodyPr/>
        <a:lstStyle/>
        <a:p>
          <a:endParaRPr lang="de-DE"/>
        </a:p>
      </dgm:t>
    </dgm:pt>
    <dgm:pt modelId="{AD3D3839-5F8C-4F0A-B080-F764B298F9F7}" type="sibTrans" cxnId="{0F06472A-05A8-48C1-AB95-2C77F7A51C0E}">
      <dgm:prSet/>
      <dgm:spPr/>
      <dgm:t>
        <a:bodyPr/>
        <a:lstStyle/>
        <a:p>
          <a:endParaRPr lang="de-DE"/>
        </a:p>
      </dgm:t>
    </dgm:pt>
    <dgm:pt modelId="{417023E2-0AF3-456A-8395-4FA0CDCA662A}">
      <dgm:prSet phldrT="[Text]"/>
      <dgm:spPr/>
      <dgm:t>
        <a:bodyPr/>
        <a:lstStyle/>
        <a:p>
          <a:endParaRPr lang="de-DE"/>
        </a:p>
      </dgm:t>
    </dgm:pt>
    <dgm:pt modelId="{D690FC4F-414B-413D-B968-FDBA7133B6FC}" type="parTrans" cxnId="{B0D52FC5-743A-4A90-ADC5-50059C3ABA77}">
      <dgm:prSet/>
      <dgm:spPr/>
      <dgm:t>
        <a:bodyPr/>
        <a:lstStyle/>
        <a:p>
          <a:endParaRPr lang="de-DE"/>
        </a:p>
      </dgm:t>
    </dgm:pt>
    <dgm:pt modelId="{73075B65-5E9F-409D-A309-047C2F3FDC21}" type="sibTrans" cxnId="{B0D52FC5-743A-4A90-ADC5-50059C3ABA77}">
      <dgm:prSet/>
      <dgm:spPr/>
      <dgm:t>
        <a:bodyPr/>
        <a:lstStyle/>
        <a:p>
          <a:endParaRPr lang="de-DE"/>
        </a:p>
      </dgm:t>
    </dgm:pt>
    <dgm:pt modelId="{0E005607-949B-4095-898E-0D24A6367BE2}" type="pres">
      <dgm:prSet presAssocID="{07438A38-A6EC-431D-B64B-D1E0EB42C1C4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de-DE"/>
        </a:p>
      </dgm:t>
    </dgm:pt>
    <dgm:pt modelId="{EE172F57-F83A-4568-B457-806CFA536ED3}" type="pres">
      <dgm:prSet presAssocID="{14B9526F-B983-4299-95E1-016F8C5A8BED}" presName="Parent" presStyleLbl="node0" presStyleIdx="0" presStyleCnt="1">
        <dgm:presLayoutVars>
          <dgm:chMax val="5"/>
          <dgm:chPref val="5"/>
        </dgm:presLayoutVars>
      </dgm:prSet>
      <dgm:spPr/>
      <dgm:t>
        <a:bodyPr/>
        <a:lstStyle/>
        <a:p>
          <a:endParaRPr lang="de-DE"/>
        </a:p>
      </dgm:t>
    </dgm:pt>
    <dgm:pt modelId="{CAF31B0B-702E-4948-A15C-2D770D7186AF}" type="pres">
      <dgm:prSet presAssocID="{14B9526F-B983-4299-95E1-016F8C5A8BED}" presName="Accent1" presStyleLbl="node1" presStyleIdx="0" presStyleCnt="13"/>
      <dgm:spPr/>
    </dgm:pt>
    <dgm:pt modelId="{62B70047-E17D-4B7E-9A0A-0055392DF2F5}" type="pres">
      <dgm:prSet presAssocID="{14B9526F-B983-4299-95E1-016F8C5A8BED}" presName="Accent2" presStyleLbl="node1" presStyleIdx="1" presStyleCnt="13"/>
      <dgm:spPr/>
    </dgm:pt>
    <dgm:pt modelId="{343AC97F-4418-4A95-B94E-6A88AE491EB9}" type="pres">
      <dgm:prSet presAssocID="{14B9526F-B983-4299-95E1-016F8C5A8BED}" presName="Accent3" presStyleLbl="node1" presStyleIdx="2" presStyleCnt="13"/>
      <dgm:spPr/>
    </dgm:pt>
    <dgm:pt modelId="{F97336BA-4410-4FE3-8462-E02A628CD7FD}" type="pres">
      <dgm:prSet presAssocID="{14B9526F-B983-4299-95E1-016F8C5A8BED}" presName="Accent4" presStyleLbl="node1" presStyleIdx="3" presStyleCnt="13"/>
      <dgm:spPr/>
    </dgm:pt>
    <dgm:pt modelId="{A19A4E80-7CDC-4537-BF5E-6FA98D23C2E9}" type="pres">
      <dgm:prSet presAssocID="{14B9526F-B983-4299-95E1-016F8C5A8BED}" presName="Accent5" presStyleLbl="node1" presStyleIdx="4" presStyleCnt="13"/>
      <dgm:spPr/>
    </dgm:pt>
    <dgm:pt modelId="{61019E7F-5AA3-4104-A1D8-4B77A64EF21E}" type="pres">
      <dgm:prSet presAssocID="{14B9526F-B983-4299-95E1-016F8C5A8BED}" presName="Accent6" presStyleLbl="node1" presStyleIdx="5" presStyleCnt="13"/>
      <dgm:spPr/>
    </dgm:pt>
    <dgm:pt modelId="{06B33403-D283-422B-B94F-02E3EE52CB24}" type="pres">
      <dgm:prSet presAssocID="{D3460FFF-C22C-4E1E-8FB2-D3E5128F4141}" presName="Child1" presStyleLbl="node1" presStyleIdx="6" presStyleCnt="13">
        <dgm:presLayoutVars>
          <dgm:chMax val="0"/>
          <dgm:chPref val="0"/>
        </dgm:presLayoutVars>
      </dgm:prSet>
      <dgm:spPr/>
      <dgm:t>
        <a:bodyPr/>
        <a:lstStyle/>
        <a:p>
          <a:endParaRPr lang="de-DE"/>
        </a:p>
      </dgm:t>
    </dgm:pt>
    <dgm:pt modelId="{5324AABB-4DCC-4482-977D-31612ECB404E}" type="pres">
      <dgm:prSet presAssocID="{D3460FFF-C22C-4E1E-8FB2-D3E5128F4141}" presName="Accent7" presStyleCnt="0"/>
      <dgm:spPr/>
    </dgm:pt>
    <dgm:pt modelId="{233ECCB4-63AE-4B50-9F9B-B6F674F3347B}" type="pres">
      <dgm:prSet presAssocID="{D3460FFF-C22C-4E1E-8FB2-D3E5128F4141}" presName="AccentHold1" presStyleLbl="node1" presStyleIdx="7" presStyleCnt="13"/>
      <dgm:spPr/>
    </dgm:pt>
    <dgm:pt modelId="{63132A07-B3B5-41F8-8AD5-70CBECAF9BE5}" type="pres">
      <dgm:prSet presAssocID="{D3460FFF-C22C-4E1E-8FB2-D3E5128F4141}" presName="Accent8" presStyleCnt="0"/>
      <dgm:spPr/>
    </dgm:pt>
    <dgm:pt modelId="{6DBD6655-9F3D-4237-87BC-53E8E1D5BBAE}" type="pres">
      <dgm:prSet presAssocID="{D3460FFF-C22C-4E1E-8FB2-D3E5128F4141}" presName="AccentHold2" presStyleLbl="node1" presStyleIdx="8" presStyleCnt="13" custLinFactY="-200000" custLinFactNeighborX="15349" custLinFactNeighborY="-230215"/>
      <dgm:spPr/>
    </dgm:pt>
    <dgm:pt modelId="{0A4354D7-F5F9-40C0-9027-FE8D429B94B4}" type="pres">
      <dgm:prSet presAssocID="{12B5B484-5DB1-4EC1-B5A9-93ACE98F62F2}" presName="Child2" presStyleLbl="node1" presStyleIdx="9" presStyleCnt="13">
        <dgm:presLayoutVars>
          <dgm:chMax val="0"/>
          <dgm:chPref val="0"/>
        </dgm:presLayoutVars>
      </dgm:prSet>
      <dgm:spPr/>
      <dgm:t>
        <a:bodyPr/>
        <a:lstStyle/>
        <a:p>
          <a:endParaRPr lang="de-DE"/>
        </a:p>
      </dgm:t>
    </dgm:pt>
    <dgm:pt modelId="{36844268-8D5C-4497-BA5F-4A6F0CA8B766}" type="pres">
      <dgm:prSet presAssocID="{12B5B484-5DB1-4EC1-B5A9-93ACE98F62F2}" presName="Accent9" presStyleCnt="0"/>
      <dgm:spPr/>
    </dgm:pt>
    <dgm:pt modelId="{65884208-5225-4490-B209-8B663EBF0DDD}" type="pres">
      <dgm:prSet presAssocID="{12B5B484-5DB1-4EC1-B5A9-93ACE98F62F2}" presName="AccentHold1" presStyleLbl="node1" presStyleIdx="10" presStyleCnt="13"/>
      <dgm:spPr/>
    </dgm:pt>
    <dgm:pt modelId="{FB9C3595-110D-46D6-992B-48CBAC59536C}" type="pres">
      <dgm:prSet presAssocID="{12B5B484-5DB1-4EC1-B5A9-93ACE98F62F2}" presName="Accent10" presStyleCnt="0"/>
      <dgm:spPr/>
    </dgm:pt>
    <dgm:pt modelId="{1CFFC667-C0C6-4575-8DE0-B62510526345}" type="pres">
      <dgm:prSet presAssocID="{12B5B484-5DB1-4EC1-B5A9-93ACE98F62F2}" presName="AccentHold2" presStyleLbl="node1" presStyleIdx="11" presStyleCnt="13" custLinFactX="998579" custLinFactY="-200000" custLinFactNeighborX="1000000" custLinFactNeighborY="-282453"/>
      <dgm:spPr/>
    </dgm:pt>
    <dgm:pt modelId="{D4C6B86F-E6EA-4405-8A5B-DCD01F7456EF}" type="pres">
      <dgm:prSet presAssocID="{12B5B484-5DB1-4EC1-B5A9-93ACE98F62F2}" presName="Accent11" presStyleCnt="0"/>
      <dgm:spPr/>
    </dgm:pt>
    <dgm:pt modelId="{1BDFCBD0-0B9D-4B4C-8104-0ACFEDF7D2C2}" type="pres">
      <dgm:prSet presAssocID="{12B5B484-5DB1-4EC1-B5A9-93ACE98F62F2}" presName="AccentHold3" presStyleLbl="node1" presStyleIdx="12" presStyleCnt="13"/>
      <dgm:spPr/>
    </dgm:pt>
  </dgm:ptLst>
  <dgm:cxnLst>
    <dgm:cxn modelId="{69593B88-6B81-476B-8A0B-56DEAB40F666}" type="presOf" srcId="{14B9526F-B983-4299-95E1-016F8C5A8BED}" destId="{EE172F57-F83A-4568-B457-806CFA536ED3}" srcOrd="0" destOrd="0" presId="urn:microsoft.com/office/officeart/2009/3/layout/CircleRelationship"/>
    <dgm:cxn modelId="{0549C7C5-B77A-4A51-87EF-ADA5A6F711A3}" srcId="{14B9526F-B983-4299-95E1-016F8C5A8BED}" destId="{D3460FFF-C22C-4E1E-8FB2-D3E5128F4141}" srcOrd="0" destOrd="0" parTransId="{E0A626E9-1A64-46A0-AE3C-12A79F828AF6}" sibTransId="{3C13D6A0-2FB7-4042-8EE1-A206CD84256A}"/>
    <dgm:cxn modelId="{7AD27703-29E2-4D85-B3AC-A06FD3FA8824}" type="presOf" srcId="{07438A38-A6EC-431D-B64B-D1E0EB42C1C4}" destId="{0E005607-949B-4095-898E-0D24A6367BE2}" srcOrd="0" destOrd="0" presId="urn:microsoft.com/office/officeart/2009/3/layout/CircleRelationship"/>
    <dgm:cxn modelId="{0F06472A-05A8-48C1-AB95-2C77F7A51C0E}" srcId="{14B9526F-B983-4299-95E1-016F8C5A8BED}" destId="{12B5B484-5DB1-4EC1-B5A9-93ACE98F62F2}" srcOrd="1" destOrd="0" parTransId="{9E99736A-A68F-4E1F-AB09-C8BA116914F8}" sibTransId="{AD3D3839-5F8C-4F0A-B080-F764B298F9F7}"/>
    <dgm:cxn modelId="{B0D52FC5-743A-4A90-ADC5-50059C3ABA77}" srcId="{07438A38-A6EC-431D-B64B-D1E0EB42C1C4}" destId="{417023E2-0AF3-456A-8395-4FA0CDCA662A}" srcOrd="1" destOrd="0" parTransId="{D690FC4F-414B-413D-B968-FDBA7133B6FC}" sibTransId="{73075B65-5E9F-409D-A309-047C2F3FDC21}"/>
    <dgm:cxn modelId="{179CBFBD-151F-4160-92D7-21E89B01DB74}" type="presOf" srcId="{12B5B484-5DB1-4EC1-B5A9-93ACE98F62F2}" destId="{0A4354D7-F5F9-40C0-9027-FE8D429B94B4}" srcOrd="0" destOrd="0" presId="urn:microsoft.com/office/officeart/2009/3/layout/CircleRelationship"/>
    <dgm:cxn modelId="{EBC36252-091F-49F1-AC69-C990350F4746}" srcId="{07438A38-A6EC-431D-B64B-D1E0EB42C1C4}" destId="{14B9526F-B983-4299-95E1-016F8C5A8BED}" srcOrd="0" destOrd="0" parTransId="{7D23399C-38D9-47BE-8473-7DCD1CEC49AE}" sibTransId="{0A451698-D1FC-4F84-A18B-75A2D0B59B0F}"/>
    <dgm:cxn modelId="{225299A1-A439-483E-A9AA-0A31A310659D}" type="presOf" srcId="{D3460FFF-C22C-4E1E-8FB2-D3E5128F4141}" destId="{06B33403-D283-422B-B94F-02E3EE52CB24}" srcOrd="0" destOrd="0" presId="urn:microsoft.com/office/officeart/2009/3/layout/CircleRelationship"/>
    <dgm:cxn modelId="{7411BBB1-D1D8-4A0A-A2BE-4678685106C5}" type="presParOf" srcId="{0E005607-949B-4095-898E-0D24A6367BE2}" destId="{EE172F57-F83A-4568-B457-806CFA536ED3}" srcOrd="0" destOrd="0" presId="urn:microsoft.com/office/officeart/2009/3/layout/CircleRelationship"/>
    <dgm:cxn modelId="{4CDF82DE-7F30-4E24-AAB7-8CAB1CF8DF78}" type="presParOf" srcId="{0E005607-949B-4095-898E-0D24A6367BE2}" destId="{CAF31B0B-702E-4948-A15C-2D770D7186AF}" srcOrd="1" destOrd="0" presId="urn:microsoft.com/office/officeart/2009/3/layout/CircleRelationship"/>
    <dgm:cxn modelId="{51668385-F65E-4566-A7B9-297C0D05E3B0}" type="presParOf" srcId="{0E005607-949B-4095-898E-0D24A6367BE2}" destId="{62B70047-E17D-4B7E-9A0A-0055392DF2F5}" srcOrd="2" destOrd="0" presId="urn:microsoft.com/office/officeart/2009/3/layout/CircleRelationship"/>
    <dgm:cxn modelId="{17698AC9-0CF8-4B9E-8AC6-F4314F433F83}" type="presParOf" srcId="{0E005607-949B-4095-898E-0D24A6367BE2}" destId="{343AC97F-4418-4A95-B94E-6A88AE491EB9}" srcOrd="3" destOrd="0" presId="urn:microsoft.com/office/officeart/2009/3/layout/CircleRelationship"/>
    <dgm:cxn modelId="{B75E90F3-05E8-432D-B1B2-FE1238CEE620}" type="presParOf" srcId="{0E005607-949B-4095-898E-0D24A6367BE2}" destId="{F97336BA-4410-4FE3-8462-E02A628CD7FD}" srcOrd="4" destOrd="0" presId="urn:microsoft.com/office/officeart/2009/3/layout/CircleRelationship"/>
    <dgm:cxn modelId="{62C52631-1218-4E35-94C4-2DE628AF716B}" type="presParOf" srcId="{0E005607-949B-4095-898E-0D24A6367BE2}" destId="{A19A4E80-7CDC-4537-BF5E-6FA98D23C2E9}" srcOrd="5" destOrd="0" presId="urn:microsoft.com/office/officeart/2009/3/layout/CircleRelationship"/>
    <dgm:cxn modelId="{55CCDF8E-725F-475D-A624-75C804CF2251}" type="presParOf" srcId="{0E005607-949B-4095-898E-0D24A6367BE2}" destId="{61019E7F-5AA3-4104-A1D8-4B77A64EF21E}" srcOrd="6" destOrd="0" presId="urn:microsoft.com/office/officeart/2009/3/layout/CircleRelationship"/>
    <dgm:cxn modelId="{A077BB58-D3E8-49CC-806E-89D61A0FB9E2}" type="presParOf" srcId="{0E005607-949B-4095-898E-0D24A6367BE2}" destId="{06B33403-D283-422B-B94F-02E3EE52CB24}" srcOrd="7" destOrd="0" presId="urn:microsoft.com/office/officeart/2009/3/layout/CircleRelationship"/>
    <dgm:cxn modelId="{DB8DC6D7-7C2E-4FA0-A7C3-B1F3753B1CE5}" type="presParOf" srcId="{0E005607-949B-4095-898E-0D24A6367BE2}" destId="{5324AABB-4DCC-4482-977D-31612ECB404E}" srcOrd="8" destOrd="0" presId="urn:microsoft.com/office/officeart/2009/3/layout/CircleRelationship"/>
    <dgm:cxn modelId="{D71D9A99-ABE6-4C2A-A35D-98BEDABBAB86}" type="presParOf" srcId="{5324AABB-4DCC-4482-977D-31612ECB404E}" destId="{233ECCB4-63AE-4B50-9F9B-B6F674F3347B}" srcOrd="0" destOrd="0" presId="urn:microsoft.com/office/officeart/2009/3/layout/CircleRelationship"/>
    <dgm:cxn modelId="{A50B26F4-E5BF-40CA-B70C-59FADAEF38DE}" type="presParOf" srcId="{0E005607-949B-4095-898E-0D24A6367BE2}" destId="{63132A07-B3B5-41F8-8AD5-70CBECAF9BE5}" srcOrd="9" destOrd="0" presId="urn:microsoft.com/office/officeart/2009/3/layout/CircleRelationship"/>
    <dgm:cxn modelId="{66122CF7-8FDC-409A-941A-98F28EC78ED1}" type="presParOf" srcId="{63132A07-B3B5-41F8-8AD5-70CBECAF9BE5}" destId="{6DBD6655-9F3D-4237-87BC-53E8E1D5BBAE}" srcOrd="0" destOrd="0" presId="urn:microsoft.com/office/officeart/2009/3/layout/CircleRelationship"/>
    <dgm:cxn modelId="{10D0F192-D19E-4A1B-8383-D2C960898A1A}" type="presParOf" srcId="{0E005607-949B-4095-898E-0D24A6367BE2}" destId="{0A4354D7-F5F9-40C0-9027-FE8D429B94B4}" srcOrd="10" destOrd="0" presId="urn:microsoft.com/office/officeart/2009/3/layout/CircleRelationship"/>
    <dgm:cxn modelId="{C02C00FA-527C-4BE9-A04E-CF4C2217C08B}" type="presParOf" srcId="{0E005607-949B-4095-898E-0D24A6367BE2}" destId="{36844268-8D5C-4497-BA5F-4A6F0CA8B766}" srcOrd="11" destOrd="0" presId="urn:microsoft.com/office/officeart/2009/3/layout/CircleRelationship"/>
    <dgm:cxn modelId="{CCD76FEC-7CB9-4203-A676-840A88813C01}" type="presParOf" srcId="{36844268-8D5C-4497-BA5F-4A6F0CA8B766}" destId="{65884208-5225-4490-B209-8B663EBF0DDD}" srcOrd="0" destOrd="0" presId="urn:microsoft.com/office/officeart/2009/3/layout/CircleRelationship"/>
    <dgm:cxn modelId="{EB714539-3E8D-43E5-A42F-5ED91D7FE51D}" type="presParOf" srcId="{0E005607-949B-4095-898E-0D24A6367BE2}" destId="{FB9C3595-110D-46D6-992B-48CBAC59536C}" srcOrd="12" destOrd="0" presId="urn:microsoft.com/office/officeart/2009/3/layout/CircleRelationship"/>
    <dgm:cxn modelId="{79EE7152-213D-4D84-ACF4-4BC621ED81FE}" type="presParOf" srcId="{FB9C3595-110D-46D6-992B-48CBAC59536C}" destId="{1CFFC667-C0C6-4575-8DE0-B62510526345}" srcOrd="0" destOrd="0" presId="urn:microsoft.com/office/officeart/2009/3/layout/CircleRelationship"/>
    <dgm:cxn modelId="{23E68374-7846-44FE-8E03-9C5121863DAB}" type="presParOf" srcId="{0E005607-949B-4095-898E-0D24A6367BE2}" destId="{D4C6B86F-E6EA-4405-8A5B-DCD01F7456EF}" srcOrd="13" destOrd="0" presId="urn:microsoft.com/office/officeart/2009/3/layout/CircleRelationship"/>
    <dgm:cxn modelId="{62117180-7AFB-42D6-8E50-FCFADB8F28BF}" type="presParOf" srcId="{D4C6B86F-E6EA-4405-8A5B-DCD01F7456EF}" destId="{1BDFCBD0-0B9D-4B4C-8104-0ACFEDF7D2C2}" srcOrd="0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7438A38-A6EC-431D-B64B-D1E0EB42C1C4}" type="doc">
      <dgm:prSet loTypeId="urn:microsoft.com/office/officeart/2009/3/layout/CircleRelationship" loCatId="relationship" qsTypeId="urn:microsoft.com/office/officeart/2005/8/quickstyle/3d1" qsCatId="3D" csTypeId="urn:microsoft.com/office/officeart/2005/8/colors/accent6_2" csCatId="accent6" phldr="1"/>
      <dgm:spPr/>
      <dgm:t>
        <a:bodyPr/>
        <a:lstStyle/>
        <a:p>
          <a:endParaRPr lang="de-DE"/>
        </a:p>
      </dgm:t>
    </dgm:pt>
    <dgm:pt modelId="{14B9526F-B983-4299-95E1-016F8C5A8BED}">
      <dgm:prSet phldrT="[Text]" custT="1"/>
      <dgm:spPr/>
      <dgm:t>
        <a:bodyPr/>
        <a:lstStyle/>
        <a:p>
          <a:r>
            <a:rPr lang="de-DE" sz="2000" dirty="0" smtClean="0"/>
            <a:t>Evaluation</a:t>
          </a:r>
          <a:endParaRPr lang="de-DE" sz="2000" dirty="0"/>
        </a:p>
      </dgm:t>
    </dgm:pt>
    <dgm:pt modelId="{7D23399C-38D9-47BE-8473-7DCD1CEC49AE}" type="parTrans" cxnId="{EBC36252-091F-49F1-AC69-C990350F4746}">
      <dgm:prSet/>
      <dgm:spPr/>
      <dgm:t>
        <a:bodyPr/>
        <a:lstStyle/>
        <a:p>
          <a:endParaRPr lang="de-DE"/>
        </a:p>
      </dgm:t>
    </dgm:pt>
    <dgm:pt modelId="{0A451698-D1FC-4F84-A18B-75A2D0B59B0F}" type="sibTrans" cxnId="{EBC36252-091F-49F1-AC69-C990350F4746}">
      <dgm:prSet/>
      <dgm:spPr/>
      <dgm:t>
        <a:bodyPr/>
        <a:lstStyle/>
        <a:p>
          <a:endParaRPr lang="de-DE"/>
        </a:p>
      </dgm:t>
    </dgm:pt>
    <dgm:pt modelId="{D3460FFF-C22C-4E1E-8FB2-D3E5128F4141}">
      <dgm:prSet phldrT="[Text]" custT="1"/>
      <dgm:spPr/>
      <dgm:t>
        <a:bodyPr lIns="0" rIns="0"/>
        <a:lstStyle/>
        <a:p>
          <a:r>
            <a:rPr lang="de-DE" sz="1000" b="1" dirty="0" smtClean="0"/>
            <a:t>Prototype</a:t>
          </a:r>
          <a:endParaRPr lang="de-DE" sz="1000" b="1" dirty="0"/>
        </a:p>
      </dgm:t>
    </dgm:pt>
    <dgm:pt modelId="{E0A626E9-1A64-46A0-AE3C-12A79F828AF6}" type="parTrans" cxnId="{0549C7C5-B77A-4A51-87EF-ADA5A6F711A3}">
      <dgm:prSet/>
      <dgm:spPr/>
      <dgm:t>
        <a:bodyPr/>
        <a:lstStyle/>
        <a:p>
          <a:endParaRPr lang="de-DE"/>
        </a:p>
      </dgm:t>
    </dgm:pt>
    <dgm:pt modelId="{3C13D6A0-2FB7-4042-8EE1-A206CD84256A}" type="sibTrans" cxnId="{0549C7C5-B77A-4A51-87EF-ADA5A6F711A3}">
      <dgm:prSet/>
      <dgm:spPr/>
      <dgm:t>
        <a:bodyPr/>
        <a:lstStyle/>
        <a:p>
          <a:endParaRPr lang="de-DE"/>
        </a:p>
      </dgm:t>
    </dgm:pt>
    <dgm:pt modelId="{12B5B484-5DB1-4EC1-B5A9-93ACE98F62F2}">
      <dgm:prSet phldrT="[Text]" custT="1"/>
      <dgm:spPr/>
      <dgm:t>
        <a:bodyPr lIns="0" rIns="0"/>
        <a:lstStyle/>
        <a:p>
          <a:r>
            <a:rPr lang="de-DE" sz="1000" b="1" dirty="0" smtClean="0"/>
            <a:t>Demo</a:t>
          </a:r>
          <a:endParaRPr lang="de-DE" sz="1000" b="1" dirty="0"/>
        </a:p>
      </dgm:t>
    </dgm:pt>
    <dgm:pt modelId="{9E99736A-A68F-4E1F-AB09-C8BA116914F8}" type="parTrans" cxnId="{0F06472A-05A8-48C1-AB95-2C77F7A51C0E}">
      <dgm:prSet/>
      <dgm:spPr/>
      <dgm:t>
        <a:bodyPr/>
        <a:lstStyle/>
        <a:p>
          <a:endParaRPr lang="de-DE"/>
        </a:p>
      </dgm:t>
    </dgm:pt>
    <dgm:pt modelId="{AD3D3839-5F8C-4F0A-B080-F764B298F9F7}" type="sibTrans" cxnId="{0F06472A-05A8-48C1-AB95-2C77F7A51C0E}">
      <dgm:prSet/>
      <dgm:spPr/>
      <dgm:t>
        <a:bodyPr/>
        <a:lstStyle/>
        <a:p>
          <a:endParaRPr lang="de-DE"/>
        </a:p>
      </dgm:t>
    </dgm:pt>
    <dgm:pt modelId="{3E1567F0-24CD-42E2-9CB2-C5D65144FD34}">
      <dgm:prSet phldrT="[Text]" custT="1"/>
      <dgm:spPr/>
      <dgm:t>
        <a:bodyPr lIns="0" rIns="0"/>
        <a:lstStyle/>
        <a:p>
          <a:r>
            <a:rPr lang="de-DE" sz="1000" b="1" dirty="0" smtClean="0"/>
            <a:t>Education</a:t>
          </a:r>
          <a:endParaRPr lang="de-DE" sz="1000" b="1" dirty="0"/>
        </a:p>
      </dgm:t>
    </dgm:pt>
    <dgm:pt modelId="{E2A5A9C2-85EE-4B13-8217-74A4EE8C2354}" type="parTrans" cxnId="{082D4BAF-C702-4555-8AB0-FAAF2E4B3142}">
      <dgm:prSet/>
      <dgm:spPr/>
      <dgm:t>
        <a:bodyPr/>
        <a:lstStyle/>
        <a:p>
          <a:endParaRPr lang="de-DE"/>
        </a:p>
      </dgm:t>
    </dgm:pt>
    <dgm:pt modelId="{799E9183-BA03-468E-89FC-3AD22DF5B93A}" type="sibTrans" cxnId="{082D4BAF-C702-4555-8AB0-FAAF2E4B3142}">
      <dgm:prSet/>
      <dgm:spPr/>
      <dgm:t>
        <a:bodyPr/>
        <a:lstStyle/>
        <a:p>
          <a:endParaRPr lang="de-DE"/>
        </a:p>
      </dgm:t>
    </dgm:pt>
    <dgm:pt modelId="{AC23B954-D8D7-4FA8-B3FE-E901605AB73B}">
      <dgm:prSet phldrT="[Text]" custT="1"/>
      <dgm:spPr/>
      <dgm:t>
        <a:bodyPr lIns="0" rIns="0"/>
        <a:lstStyle/>
        <a:p>
          <a:r>
            <a:rPr lang="de-DE" sz="1000" b="1" dirty="0"/>
            <a:t>Research</a:t>
          </a:r>
        </a:p>
      </dgm:t>
    </dgm:pt>
    <dgm:pt modelId="{660627FE-08A9-4077-BCC4-FF12FD2FC40C}" type="parTrans" cxnId="{71EB7126-3EB5-49F9-89A9-4075AAD5C27F}">
      <dgm:prSet/>
      <dgm:spPr/>
      <dgm:t>
        <a:bodyPr/>
        <a:lstStyle/>
        <a:p>
          <a:endParaRPr lang="de-DE"/>
        </a:p>
      </dgm:t>
    </dgm:pt>
    <dgm:pt modelId="{219ED148-07C8-49AA-9B90-DD5BE11CFB92}" type="sibTrans" cxnId="{71EB7126-3EB5-49F9-89A9-4075AAD5C27F}">
      <dgm:prSet/>
      <dgm:spPr/>
      <dgm:t>
        <a:bodyPr/>
        <a:lstStyle/>
        <a:p>
          <a:endParaRPr lang="de-DE"/>
        </a:p>
      </dgm:t>
    </dgm:pt>
    <dgm:pt modelId="{0E005607-949B-4095-898E-0D24A6367BE2}" type="pres">
      <dgm:prSet presAssocID="{07438A38-A6EC-431D-B64B-D1E0EB42C1C4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de-DE"/>
        </a:p>
      </dgm:t>
    </dgm:pt>
    <dgm:pt modelId="{EE172F57-F83A-4568-B457-806CFA536ED3}" type="pres">
      <dgm:prSet presAssocID="{14B9526F-B983-4299-95E1-016F8C5A8BED}" presName="Parent" presStyleLbl="node0" presStyleIdx="0" presStyleCnt="1">
        <dgm:presLayoutVars>
          <dgm:chMax val="5"/>
          <dgm:chPref val="5"/>
        </dgm:presLayoutVars>
      </dgm:prSet>
      <dgm:spPr/>
      <dgm:t>
        <a:bodyPr/>
        <a:lstStyle/>
        <a:p>
          <a:endParaRPr lang="de-DE"/>
        </a:p>
      </dgm:t>
    </dgm:pt>
    <dgm:pt modelId="{CAF31B0B-702E-4948-A15C-2D770D7186AF}" type="pres">
      <dgm:prSet presAssocID="{14B9526F-B983-4299-95E1-016F8C5A8BED}" presName="Accent1" presStyleLbl="node1" presStyleIdx="0" presStyleCnt="17"/>
      <dgm:spPr/>
      <dgm:t>
        <a:bodyPr/>
        <a:lstStyle/>
        <a:p>
          <a:endParaRPr lang="de-DE"/>
        </a:p>
      </dgm:t>
    </dgm:pt>
    <dgm:pt modelId="{62B70047-E17D-4B7E-9A0A-0055392DF2F5}" type="pres">
      <dgm:prSet presAssocID="{14B9526F-B983-4299-95E1-016F8C5A8BED}" presName="Accent2" presStyleLbl="node1" presStyleIdx="1" presStyleCnt="17"/>
      <dgm:spPr/>
      <dgm:t>
        <a:bodyPr/>
        <a:lstStyle/>
        <a:p>
          <a:endParaRPr lang="de-DE"/>
        </a:p>
      </dgm:t>
    </dgm:pt>
    <dgm:pt modelId="{343AC97F-4418-4A95-B94E-6A88AE491EB9}" type="pres">
      <dgm:prSet presAssocID="{14B9526F-B983-4299-95E1-016F8C5A8BED}" presName="Accent3" presStyleLbl="node1" presStyleIdx="2" presStyleCnt="17"/>
      <dgm:spPr/>
      <dgm:t>
        <a:bodyPr/>
        <a:lstStyle/>
        <a:p>
          <a:endParaRPr lang="de-DE"/>
        </a:p>
      </dgm:t>
    </dgm:pt>
    <dgm:pt modelId="{F97336BA-4410-4FE3-8462-E02A628CD7FD}" type="pres">
      <dgm:prSet presAssocID="{14B9526F-B983-4299-95E1-016F8C5A8BED}" presName="Accent4" presStyleLbl="node1" presStyleIdx="3" presStyleCnt="17"/>
      <dgm:spPr/>
      <dgm:t>
        <a:bodyPr/>
        <a:lstStyle/>
        <a:p>
          <a:endParaRPr lang="de-DE"/>
        </a:p>
      </dgm:t>
    </dgm:pt>
    <dgm:pt modelId="{A19A4E80-7CDC-4537-BF5E-6FA98D23C2E9}" type="pres">
      <dgm:prSet presAssocID="{14B9526F-B983-4299-95E1-016F8C5A8BED}" presName="Accent5" presStyleLbl="node1" presStyleIdx="4" presStyleCnt="17"/>
      <dgm:spPr/>
      <dgm:t>
        <a:bodyPr/>
        <a:lstStyle/>
        <a:p>
          <a:endParaRPr lang="de-DE"/>
        </a:p>
      </dgm:t>
    </dgm:pt>
    <dgm:pt modelId="{61019E7F-5AA3-4104-A1D8-4B77A64EF21E}" type="pres">
      <dgm:prSet presAssocID="{14B9526F-B983-4299-95E1-016F8C5A8BED}" presName="Accent6" presStyleLbl="node1" presStyleIdx="5" presStyleCnt="17"/>
      <dgm:spPr/>
      <dgm:t>
        <a:bodyPr/>
        <a:lstStyle/>
        <a:p>
          <a:endParaRPr lang="de-DE"/>
        </a:p>
      </dgm:t>
    </dgm:pt>
    <dgm:pt modelId="{06B33403-D283-422B-B94F-02E3EE52CB24}" type="pres">
      <dgm:prSet presAssocID="{D3460FFF-C22C-4E1E-8FB2-D3E5128F4141}" presName="Child1" presStyleLbl="node1" presStyleIdx="6" presStyleCnt="17" custScaleX="110479" custScaleY="107558">
        <dgm:presLayoutVars>
          <dgm:chMax val="0"/>
          <dgm:chPref val="0"/>
        </dgm:presLayoutVars>
      </dgm:prSet>
      <dgm:spPr/>
      <dgm:t>
        <a:bodyPr/>
        <a:lstStyle/>
        <a:p>
          <a:endParaRPr lang="de-DE"/>
        </a:p>
      </dgm:t>
    </dgm:pt>
    <dgm:pt modelId="{5324AABB-4DCC-4482-977D-31612ECB404E}" type="pres">
      <dgm:prSet presAssocID="{D3460FFF-C22C-4E1E-8FB2-D3E5128F4141}" presName="Accent7" presStyleCnt="0"/>
      <dgm:spPr/>
      <dgm:t>
        <a:bodyPr/>
        <a:lstStyle/>
        <a:p>
          <a:endParaRPr lang="de-DE"/>
        </a:p>
      </dgm:t>
    </dgm:pt>
    <dgm:pt modelId="{233ECCB4-63AE-4B50-9F9B-B6F674F3347B}" type="pres">
      <dgm:prSet presAssocID="{D3460FFF-C22C-4E1E-8FB2-D3E5128F4141}" presName="AccentHold1" presStyleLbl="node1" presStyleIdx="7" presStyleCnt="17"/>
      <dgm:spPr/>
      <dgm:t>
        <a:bodyPr/>
        <a:lstStyle/>
        <a:p>
          <a:endParaRPr lang="de-DE"/>
        </a:p>
      </dgm:t>
    </dgm:pt>
    <dgm:pt modelId="{63132A07-B3B5-41F8-8AD5-70CBECAF9BE5}" type="pres">
      <dgm:prSet presAssocID="{D3460FFF-C22C-4E1E-8FB2-D3E5128F4141}" presName="Accent8" presStyleCnt="0"/>
      <dgm:spPr/>
      <dgm:t>
        <a:bodyPr/>
        <a:lstStyle/>
        <a:p>
          <a:endParaRPr lang="de-DE"/>
        </a:p>
      </dgm:t>
    </dgm:pt>
    <dgm:pt modelId="{6DBD6655-9F3D-4237-87BC-53E8E1D5BBAE}" type="pres">
      <dgm:prSet presAssocID="{D3460FFF-C22C-4E1E-8FB2-D3E5128F4141}" presName="AccentHold2" presStyleLbl="node1" presStyleIdx="8" presStyleCnt="17" custLinFactY="-200000" custLinFactNeighborX="15349" custLinFactNeighborY="-230215"/>
      <dgm:spPr/>
      <dgm:t>
        <a:bodyPr/>
        <a:lstStyle/>
        <a:p>
          <a:endParaRPr lang="de-DE"/>
        </a:p>
      </dgm:t>
    </dgm:pt>
    <dgm:pt modelId="{0A4354D7-F5F9-40C0-9027-FE8D429B94B4}" type="pres">
      <dgm:prSet presAssocID="{12B5B484-5DB1-4EC1-B5A9-93ACE98F62F2}" presName="Child2" presStyleLbl="node1" presStyleIdx="9" presStyleCnt="17" custScaleX="92765" custScaleY="100585">
        <dgm:presLayoutVars>
          <dgm:chMax val="0"/>
          <dgm:chPref val="0"/>
        </dgm:presLayoutVars>
      </dgm:prSet>
      <dgm:spPr/>
      <dgm:t>
        <a:bodyPr/>
        <a:lstStyle/>
        <a:p>
          <a:endParaRPr lang="de-DE"/>
        </a:p>
      </dgm:t>
    </dgm:pt>
    <dgm:pt modelId="{36844268-8D5C-4497-BA5F-4A6F0CA8B766}" type="pres">
      <dgm:prSet presAssocID="{12B5B484-5DB1-4EC1-B5A9-93ACE98F62F2}" presName="Accent9" presStyleCnt="0"/>
      <dgm:spPr/>
      <dgm:t>
        <a:bodyPr/>
        <a:lstStyle/>
        <a:p>
          <a:endParaRPr lang="de-DE"/>
        </a:p>
      </dgm:t>
    </dgm:pt>
    <dgm:pt modelId="{65884208-5225-4490-B209-8B663EBF0DDD}" type="pres">
      <dgm:prSet presAssocID="{12B5B484-5DB1-4EC1-B5A9-93ACE98F62F2}" presName="AccentHold1" presStyleLbl="node1" presStyleIdx="10" presStyleCnt="17"/>
      <dgm:spPr/>
      <dgm:t>
        <a:bodyPr/>
        <a:lstStyle/>
        <a:p>
          <a:endParaRPr lang="de-DE"/>
        </a:p>
      </dgm:t>
    </dgm:pt>
    <dgm:pt modelId="{FB9C3595-110D-46D6-992B-48CBAC59536C}" type="pres">
      <dgm:prSet presAssocID="{12B5B484-5DB1-4EC1-B5A9-93ACE98F62F2}" presName="Accent10" presStyleCnt="0"/>
      <dgm:spPr/>
      <dgm:t>
        <a:bodyPr/>
        <a:lstStyle/>
        <a:p>
          <a:endParaRPr lang="de-DE"/>
        </a:p>
      </dgm:t>
    </dgm:pt>
    <dgm:pt modelId="{1CFFC667-C0C6-4575-8DE0-B62510526345}" type="pres">
      <dgm:prSet presAssocID="{12B5B484-5DB1-4EC1-B5A9-93ACE98F62F2}" presName="AccentHold2" presStyleLbl="node1" presStyleIdx="11" presStyleCnt="17" custLinFactX="998579" custLinFactY="-200000" custLinFactNeighborX="1000000" custLinFactNeighborY="-282453"/>
      <dgm:spPr/>
      <dgm:t>
        <a:bodyPr/>
        <a:lstStyle/>
        <a:p>
          <a:endParaRPr lang="de-DE"/>
        </a:p>
      </dgm:t>
    </dgm:pt>
    <dgm:pt modelId="{D4C6B86F-E6EA-4405-8A5B-DCD01F7456EF}" type="pres">
      <dgm:prSet presAssocID="{12B5B484-5DB1-4EC1-B5A9-93ACE98F62F2}" presName="Accent11" presStyleCnt="0"/>
      <dgm:spPr/>
      <dgm:t>
        <a:bodyPr/>
        <a:lstStyle/>
        <a:p>
          <a:endParaRPr lang="de-DE"/>
        </a:p>
      </dgm:t>
    </dgm:pt>
    <dgm:pt modelId="{1BDFCBD0-0B9D-4B4C-8104-0ACFEDF7D2C2}" type="pres">
      <dgm:prSet presAssocID="{12B5B484-5DB1-4EC1-B5A9-93ACE98F62F2}" presName="AccentHold3" presStyleLbl="node1" presStyleIdx="12" presStyleCnt="17"/>
      <dgm:spPr/>
      <dgm:t>
        <a:bodyPr/>
        <a:lstStyle/>
        <a:p>
          <a:endParaRPr lang="de-DE"/>
        </a:p>
      </dgm:t>
    </dgm:pt>
    <dgm:pt modelId="{9B84DD15-97D5-4B9A-8E76-7BE1CF2D51FB}" type="pres">
      <dgm:prSet presAssocID="{3E1567F0-24CD-42E2-9CB2-C5D65144FD34}" presName="Child3" presStyleLbl="node1" presStyleIdx="13" presStyleCnt="17" custScaleX="101289" custScaleY="108237" custLinFactNeighborX="-70372">
        <dgm:presLayoutVars>
          <dgm:chMax val="0"/>
          <dgm:chPref val="0"/>
        </dgm:presLayoutVars>
      </dgm:prSet>
      <dgm:spPr/>
      <dgm:t>
        <a:bodyPr/>
        <a:lstStyle/>
        <a:p>
          <a:endParaRPr lang="de-DE"/>
        </a:p>
      </dgm:t>
    </dgm:pt>
    <dgm:pt modelId="{7A506E69-557C-4BDC-9EBF-6DCAF2700CF1}" type="pres">
      <dgm:prSet presAssocID="{3E1567F0-24CD-42E2-9CB2-C5D65144FD34}" presName="Accent12" presStyleCnt="0"/>
      <dgm:spPr/>
      <dgm:t>
        <a:bodyPr/>
        <a:lstStyle/>
        <a:p>
          <a:endParaRPr lang="de-DE"/>
        </a:p>
      </dgm:t>
    </dgm:pt>
    <dgm:pt modelId="{59FAF321-31FD-4668-951E-F5F24C841B7C}" type="pres">
      <dgm:prSet presAssocID="{3E1567F0-24CD-42E2-9CB2-C5D65144FD34}" presName="AccentHold1" presStyleLbl="node1" presStyleIdx="14" presStyleCnt="17"/>
      <dgm:spPr/>
      <dgm:t>
        <a:bodyPr/>
        <a:lstStyle/>
        <a:p>
          <a:endParaRPr lang="de-DE"/>
        </a:p>
      </dgm:t>
    </dgm:pt>
    <dgm:pt modelId="{A72D1B6D-106C-4363-8626-F17AE4E9BDFC}" type="pres">
      <dgm:prSet presAssocID="{AC23B954-D8D7-4FA8-B3FE-E901605AB73B}" presName="Child4" presStyleLbl="node1" presStyleIdx="15" presStyleCnt="17" custScaleX="92765" custScaleY="100585">
        <dgm:presLayoutVars>
          <dgm:chMax val="0"/>
          <dgm:chPref val="0"/>
        </dgm:presLayoutVars>
      </dgm:prSet>
      <dgm:spPr/>
      <dgm:t>
        <a:bodyPr/>
        <a:lstStyle/>
        <a:p>
          <a:endParaRPr lang="de-DE"/>
        </a:p>
      </dgm:t>
    </dgm:pt>
    <dgm:pt modelId="{18BAE379-3751-4401-9AE8-ACD4F6A1EC9A}" type="pres">
      <dgm:prSet presAssocID="{AC23B954-D8D7-4FA8-B3FE-E901605AB73B}" presName="Accent13" presStyleCnt="0"/>
      <dgm:spPr/>
      <dgm:t>
        <a:bodyPr/>
        <a:lstStyle/>
        <a:p>
          <a:endParaRPr lang="de-DE"/>
        </a:p>
      </dgm:t>
    </dgm:pt>
    <dgm:pt modelId="{60810EC5-F61D-4E3B-81CE-54BB15B59454}" type="pres">
      <dgm:prSet presAssocID="{AC23B954-D8D7-4FA8-B3FE-E901605AB73B}" presName="AccentHold1" presStyleLbl="node1" presStyleIdx="16" presStyleCnt="17"/>
      <dgm:spPr/>
      <dgm:t>
        <a:bodyPr/>
        <a:lstStyle/>
        <a:p>
          <a:endParaRPr lang="de-DE"/>
        </a:p>
      </dgm:t>
    </dgm:pt>
  </dgm:ptLst>
  <dgm:cxnLst>
    <dgm:cxn modelId="{210FE2E5-83FF-42EC-BA57-B6B19951B59E}" type="presOf" srcId="{12B5B484-5DB1-4EC1-B5A9-93ACE98F62F2}" destId="{0A4354D7-F5F9-40C0-9027-FE8D429B94B4}" srcOrd="0" destOrd="0" presId="urn:microsoft.com/office/officeart/2009/3/layout/CircleRelationship"/>
    <dgm:cxn modelId="{0549C7C5-B77A-4A51-87EF-ADA5A6F711A3}" srcId="{14B9526F-B983-4299-95E1-016F8C5A8BED}" destId="{D3460FFF-C22C-4E1E-8FB2-D3E5128F4141}" srcOrd="0" destOrd="0" parTransId="{E0A626E9-1A64-46A0-AE3C-12A79F828AF6}" sibTransId="{3C13D6A0-2FB7-4042-8EE1-A206CD84256A}"/>
    <dgm:cxn modelId="{2F79F1D4-9359-4872-8DD1-8013E1FAA420}" type="presOf" srcId="{3E1567F0-24CD-42E2-9CB2-C5D65144FD34}" destId="{9B84DD15-97D5-4B9A-8E76-7BE1CF2D51FB}" srcOrd="0" destOrd="0" presId="urn:microsoft.com/office/officeart/2009/3/layout/CircleRelationship"/>
    <dgm:cxn modelId="{082D4BAF-C702-4555-8AB0-FAAF2E4B3142}" srcId="{14B9526F-B983-4299-95E1-016F8C5A8BED}" destId="{3E1567F0-24CD-42E2-9CB2-C5D65144FD34}" srcOrd="2" destOrd="0" parTransId="{E2A5A9C2-85EE-4B13-8217-74A4EE8C2354}" sibTransId="{799E9183-BA03-468E-89FC-3AD22DF5B93A}"/>
    <dgm:cxn modelId="{FA160380-23E9-424A-8DA0-B9AE193ACD4A}" type="presOf" srcId="{07438A38-A6EC-431D-B64B-D1E0EB42C1C4}" destId="{0E005607-949B-4095-898E-0D24A6367BE2}" srcOrd="0" destOrd="0" presId="urn:microsoft.com/office/officeart/2009/3/layout/CircleRelationship"/>
    <dgm:cxn modelId="{0F06472A-05A8-48C1-AB95-2C77F7A51C0E}" srcId="{14B9526F-B983-4299-95E1-016F8C5A8BED}" destId="{12B5B484-5DB1-4EC1-B5A9-93ACE98F62F2}" srcOrd="1" destOrd="0" parTransId="{9E99736A-A68F-4E1F-AB09-C8BA116914F8}" sibTransId="{AD3D3839-5F8C-4F0A-B080-F764B298F9F7}"/>
    <dgm:cxn modelId="{71EB7126-3EB5-49F9-89A9-4075AAD5C27F}" srcId="{14B9526F-B983-4299-95E1-016F8C5A8BED}" destId="{AC23B954-D8D7-4FA8-B3FE-E901605AB73B}" srcOrd="3" destOrd="0" parTransId="{660627FE-08A9-4077-BCC4-FF12FD2FC40C}" sibTransId="{219ED148-07C8-49AA-9B90-DD5BE11CFB92}"/>
    <dgm:cxn modelId="{EBC36252-091F-49F1-AC69-C990350F4746}" srcId="{07438A38-A6EC-431D-B64B-D1E0EB42C1C4}" destId="{14B9526F-B983-4299-95E1-016F8C5A8BED}" srcOrd="0" destOrd="0" parTransId="{7D23399C-38D9-47BE-8473-7DCD1CEC49AE}" sibTransId="{0A451698-D1FC-4F84-A18B-75A2D0B59B0F}"/>
    <dgm:cxn modelId="{26AABF7D-B514-4289-90FF-BC9BACF4D2C2}" type="presOf" srcId="{14B9526F-B983-4299-95E1-016F8C5A8BED}" destId="{EE172F57-F83A-4568-B457-806CFA536ED3}" srcOrd="0" destOrd="0" presId="urn:microsoft.com/office/officeart/2009/3/layout/CircleRelationship"/>
    <dgm:cxn modelId="{836290CD-32CB-4583-A3F8-49C8F71F4429}" type="presOf" srcId="{D3460FFF-C22C-4E1E-8FB2-D3E5128F4141}" destId="{06B33403-D283-422B-B94F-02E3EE52CB24}" srcOrd="0" destOrd="0" presId="urn:microsoft.com/office/officeart/2009/3/layout/CircleRelationship"/>
    <dgm:cxn modelId="{E63AD308-2609-4B25-8F4F-7DFE28221F9E}" type="presOf" srcId="{AC23B954-D8D7-4FA8-B3FE-E901605AB73B}" destId="{A72D1B6D-106C-4363-8626-F17AE4E9BDFC}" srcOrd="0" destOrd="0" presId="urn:microsoft.com/office/officeart/2009/3/layout/CircleRelationship"/>
    <dgm:cxn modelId="{47AA1EEB-CA46-4C9E-9D74-2C037195EA3B}" type="presParOf" srcId="{0E005607-949B-4095-898E-0D24A6367BE2}" destId="{EE172F57-F83A-4568-B457-806CFA536ED3}" srcOrd="0" destOrd="0" presId="urn:microsoft.com/office/officeart/2009/3/layout/CircleRelationship"/>
    <dgm:cxn modelId="{2DF5B85B-660B-4243-AC69-D7852100B319}" type="presParOf" srcId="{0E005607-949B-4095-898E-0D24A6367BE2}" destId="{CAF31B0B-702E-4948-A15C-2D770D7186AF}" srcOrd="1" destOrd="0" presId="urn:microsoft.com/office/officeart/2009/3/layout/CircleRelationship"/>
    <dgm:cxn modelId="{01DF21E2-835D-40A6-94D9-572B412B1273}" type="presParOf" srcId="{0E005607-949B-4095-898E-0D24A6367BE2}" destId="{62B70047-E17D-4B7E-9A0A-0055392DF2F5}" srcOrd="2" destOrd="0" presId="urn:microsoft.com/office/officeart/2009/3/layout/CircleRelationship"/>
    <dgm:cxn modelId="{FCB9B868-9546-4674-9B9B-0C35E87C95DD}" type="presParOf" srcId="{0E005607-949B-4095-898E-0D24A6367BE2}" destId="{343AC97F-4418-4A95-B94E-6A88AE491EB9}" srcOrd="3" destOrd="0" presId="urn:microsoft.com/office/officeart/2009/3/layout/CircleRelationship"/>
    <dgm:cxn modelId="{C3533CF8-91A3-4517-9F82-D425A9B800D0}" type="presParOf" srcId="{0E005607-949B-4095-898E-0D24A6367BE2}" destId="{F97336BA-4410-4FE3-8462-E02A628CD7FD}" srcOrd="4" destOrd="0" presId="urn:microsoft.com/office/officeart/2009/3/layout/CircleRelationship"/>
    <dgm:cxn modelId="{DC4FA664-1742-439B-A626-1204A6332395}" type="presParOf" srcId="{0E005607-949B-4095-898E-0D24A6367BE2}" destId="{A19A4E80-7CDC-4537-BF5E-6FA98D23C2E9}" srcOrd="5" destOrd="0" presId="urn:microsoft.com/office/officeart/2009/3/layout/CircleRelationship"/>
    <dgm:cxn modelId="{D5CFCD0B-A1E7-4301-9366-F500323218D4}" type="presParOf" srcId="{0E005607-949B-4095-898E-0D24A6367BE2}" destId="{61019E7F-5AA3-4104-A1D8-4B77A64EF21E}" srcOrd="6" destOrd="0" presId="urn:microsoft.com/office/officeart/2009/3/layout/CircleRelationship"/>
    <dgm:cxn modelId="{8A9878E8-C296-443F-889E-6C34ADBD7233}" type="presParOf" srcId="{0E005607-949B-4095-898E-0D24A6367BE2}" destId="{06B33403-D283-422B-B94F-02E3EE52CB24}" srcOrd="7" destOrd="0" presId="urn:microsoft.com/office/officeart/2009/3/layout/CircleRelationship"/>
    <dgm:cxn modelId="{93D6B155-2DDF-437A-8E35-893402324E24}" type="presParOf" srcId="{0E005607-949B-4095-898E-0D24A6367BE2}" destId="{5324AABB-4DCC-4482-977D-31612ECB404E}" srcOrd="8" destOrd="0" presId="urn:microsoft.com/office/officeart/2009/3/layout/CircleRelationship"/>
    <dgm:cxn modelId="{1775608E-911F-4356-BFD0-525D4BA72A17}" type="presParOf" srcId="{5324AABB-4DCC-4482-977D-31612ECB404E}" destId="{233ECCB4-63AE-4B50-9F9B-B6F674F3347B}" srcOrd="0" destOrd="0" presId="urn:microsoft.com/office/officeart/2009/3/layout/CircleRelationship"/>
    <dgm:cxn modelId="{1F592CB4-6B09-4FE9-9C54-B4C82E9DA06F}" type="presParOf" srcId="{0E005607-949B-4095-898E-0D24A6367BE2}" destId="{63132A07-B3B5-41F8-8AD5-70CBECAF9BE5}" srcOrd="9" destOrd="0" presId="urn:microsoft.com/office/officeart/2009/3/layout/CircleRelationship"/>
    <dgm:cxn modelId="{5700C344-4F44-4CBA-8CBB-8B11FF712C6A}" type="presParOf" srcId="{63132A07-B3B5-41F8-8AD5-70CBECAF9BE5}" destId="{6DBD6655-9F3D-4237-87BC-53E8E1D5BBAE}" srcOrd="0" destOrd="0" presId="urn:microsoft.com/office/officeart/2009/3/layout/CircleRelationship"/>
    <dgm:cxn modelId="{ECE6BDB2-CE94-4769-8BF7-E400ABE70DC5}" type="presParOf" srcId="{0E005607-949B-4095-898E-0D24A6367BE2}" destId="{0A4354D7-F5F9-40C0-9027-FE8D429B94B4}" srcOrd="10" destOrd="0" presId="urn:microsoft.com/office/officeart/2009/3/layout/CircleRelationship"/>
    <dgm:cxn modelId="{FACFDCEF-F25B-4683-94C7-4141EA73F7EE}" type="presParOf" srcId="{0E005607-949B-4095-898E-0D24A6367BE2}" destId="{36844268-8D5C-4497-BA5F-4A6F0CA8B766}" srcOrd="11" destOrd="0" presId="urn:microsoft.com/office/officeart/2009/3/layout/CircleRelationship"/>
    <dgm:cxn modelId="{D054330E-8479-4AC0-8F0A-03D0BB17E2D3}" type="presParOf" srcId="{36844268-8D5C-4497-BA5F-4A6F0CA8B766}" destId="{65884208-5225-4490-B209-8B663EBF0DDD}" srcOrd="0" destOrd="0" presId="urn:microsoft.com/office/officeart/2009/3/layout/CircleRelationship"/>
    <dgm:cxn modelId="{9D9C3252-4DA8-4CF2-90C4-15BCF7D297AA}" type="presParOf" srcId="{0E005607-949B-4095-898E-0D24A6367BE2}" destId="{FB9C3595-110D-46D6-992B-48CBAC59536C}" srcOrd="12" destOrd="0" presId="urn:microsoft.com/office/officeart/2009/3/layout/CircleRelationship"/>
    <dgm:cxn modelId="{F2C719EB-CC5C-45B3-A5B6-87C5B3172D34}" type="presParOf" srcId="{FB9C3595-110D-46D6-992B-48CBAC59536C}" destId="{1CFFC667-C0C6-4575-8DE0-B62510526345}" srcOrd="0" destOrd="0" presId="urn:microsoft.com/office/officeart/2009/3/layout/CircleRelationship"/>
    <dgm:cxn modelId="{FCED3B48-1572-47D6-825E-F7BDD1FC3409}" type="presParOf" srcId="{0E005607-949B-4095-898E-0D24A6367BE2}" destId="{D4C6B86F-E6EA-4405-8A5B-DCD01F7456EF}" srcOrd="13" destOrd="0" presId="urn:microsoft.com/office/officeart/2009/3/layout/CircleRelationship"/>
    <dgm:cxn modelId="{E11463C9-210A-47A0-B4EA-F50B007E81BF}" type="presParOf" srcId="{D4C6B86F-E6EA-4405-8A5B-DCD01F7456EF}" destId="{1BDFCBD0-0B9D-4B4C-8104-0ACFEDF7D2C2}" srcOrd="0" destOrd="0" presId="urn:microsoft.com/office/officeart/2009/3/layout/CircleRelationship"/>
    <dgm:cxn modelId="{09723EDC-A40D-41D7-938A-D23F53C8C385}" type="presParOf" srcId="{0E005607-949B-4095-898E-0D24A6367BE2}" destId="{9B84DD15-97D5-4B9A-8E76-7BE1CF2D51FB}" srcOrd="14" destOrd="0" presId="urn:microsoft.com/office/officeart/2009/3/layout/CircleRelationship"/>
    <dgm:cxn modelId="{4C91D612-6133-43D7-A760-C3F8579A0ABA}" type="presParOf" srcId="{0E005607-949B-4095-898E-0D24A6367BE2}" destId="{7A506E69-557C-4BDC-9EBF-6DCAF2700CF1}" srcOrd="15" destOrd="0" presId="urn:microsoft.com/office/officeart/2009/3/layout/CircleRelationship"/>
    <dgm:cxn modelId="{28F6A517-FEA4-4A5E-843F-88C471D722BE}" type="presParOf" srcId="{7A506E69-557C-4BDC-9EBF-6DCAF2700CF1}" destId="{59FAF321-31FD-4668-951E-F5F24C841B7C}" srcOrd="0" destOrd="0" presId="urn:microsoft.com/office/officeart/2009/3/layout/CircleRelationship"/>
    <dgm:cxn modelId="{061F9052-E226-4793-AC14-310F05D6132E}" type="presParOf" srcId="{0E005607-949B-4095-898E-0D24A6367BE2}" destId="{A72D1B6D-106C-4363-8626-F17AE4E9BDFC}" srcOrd="16" destOrd="0" presId="urn:microsoft.com/office/officeart/2009/3/layout/CircleRelationship"/>
    <dgm:cxn modelId="{26F2BB7E-5E50-47AC-A9EA-150EB9B3C67E}" type="presParOf" srcId="{0E005607-949B-4095-898E-0D24A6367BE2}" destId="{18BAE379-3751-4401-9AE8-ACD4F6A1EC9A}" srcOrd="17" destOrd="0" presId="urn:microsoft.com/office/officeart/2009/3/layout/CircleRelationship"/>
    <dgm:cxn modelId="{23A7365E-ADAE-4EA1-9F98-5474EE42599E}" type="presParOf" srcId="{18BAE379-3751-4401-9AE8-ACD4F6A1EC9A}" destId="{60810EC5-F61D-4E3B-81CE-54BB15B59454}" srcOrd="0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7438A38-A6EC-431D-B64B-D1E0EB42C1C4}" type="doc">
      <dgm:prSet loTypeId="urn:microsoft.com/office/officeart/2009/3/layout/CircleRelationship" loCatId="relationship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endParaRPr lang="de-DE"/>
        </a:p>
      </dgm:t>
    </dgm:pt>
    <dgm:pt modelId="{14B9526F-B983-4299-95E1-016F8C5A8BED}">
      <dgm:prSet phldrT="[Text]" custT="1"/>
      <dgm:spPr/>
      <dgm:t>
        <a:bodyPr/>
        <a:lstStyle/>
        <a:p>
          <a:r>
            <a:rPr lang="de-DE" sz="4400" dirty="0" err="1" smtClean="0"/>
            <a:t>nPA</a:t>
          </a:r>
          <a:endParaRPr lang="de-DE" sz="600" dirty="0"/>
        </a:p>
      </dgm:t>
    </dgm:pt>
    <dgm:pt modelId="{7D23399C-38D9-47BE-8473-7DCD1CEC49AE}" type="parTrans" cxnId="{EBC36252-091F-49F1-AC69-C990350F4746}">
      <dgm:prSet/>
      <dgm:spPr/>
      <dgm:t>
        <a:bodyPr/>
        <a:lstStyle/>
        <a:p>
          <a:endParaRPr lang="de-DE"/>
        </a:p>
      </dgm:t>
    </dgm:pt>
    <dgm:pt modelId="{0A451698-D1FC-4F84-A18B-75A2D0B59B0F}" type="sibTrans" cxnId="{EBC36252-091F-49F1-AC69-C990350F4746}">
      <dgm:prSet/>
      <dgm:spPr/>
      <dgm:t>
        <a:bodyPr/>
        <a:lstStyle/>
        <a:p>
          <a:endParaRPr lang="de-DE"/>
        </a:p>
      </dgm:t>
    </dgm:pt>
    <dgm:pt modelId="{D3460FFF-C22C-4E1E-8FB2-D3E5128F4141}">
      <dgm:prSet phldrT="[Text]" custT="1"/>
      <dgm:spPr/>
      <dgm:t>
        <a:bodyPr/>
        <a:lstStyle/>
        <a:p>
          <a:r>
            <a:rPr lang="de-DE" sz="1000" dirty="0" smtClean="0"/>
            <a:t>PIN-</a:t>
          </a:r>
        </a:p>
        <a:p>
          <a:r>
            <a:rPr lang="de-DE" sz="1000" dirty="0" smtClean="0"/>
            <a:t>Manag.</a:t>
          </a:r>
        </a:p>
      </dgm:t>
    </dgm:pt>
    <dgm:pt modelId="{E0A626E9-1A64-46A0-AE3C-12A79F828AF6}" type="parTrans" cxnId="{0549C7C5-B77A-4A51-87EF-ADA5A6F711A3}">
      <dgm:prSet/>
      <dgm:spPr/>
      <dgm:t>
        <a:bodyPr/>
        <a:lstStyle/>
        <a:p>
          <a:endParaRPr lang="de-DE"/>
        </a:p>
      </dgm:t>
    </dgm:pt>
    <dgm:pt modelId="{3C13D6A0-2FB7-4042-8EE1-A206CD84256A}" type="sibTrans" cxnId="{0549C7C5-B77A-4A51-87EF-ADA5A6F711A3}">
      <dgm:prSet/>
      <dgm:spPr/>
      <dgm:t>
        <a:bodyPr/>
        <a:lstStyle/>
        <a:p>
          <a:endParaRPr lang="de-DE"/>
        </a:p>
      </dgm:t>
    </dgm:pt>
    <dgm:pt modelId="{12B5B484-5DB1-4EC1-B5A9-93ACE98F62F2}">
      <dgm:prSet phldrT="[Text]" custT="1"/>
      <dgm:spPr/>
      <dgm:t>
        <a:bodyPr/>
        <a:lstStyle/>
        <a:p>
          <a:r>
            <a:rPr lang="de-DE" sz="2000" dirty="0" err="1" smtClean="0"/>
            <a:t>eID</a:t>
          </a:r>
          <a:endParaRPr lang="de-DE" sz="2000" dirty="0"/>
        </a:p>
      </dgm:t>
    </dgm:pt>
    <dgm:pt modelId="{9E99736A-A68F-4E1F-AB09-C8BA116914F8}" type="parTrans" cxnId="{0F06472A-05A8-48C1-AB95-2C77F7A51C0E}">
      <dgm:prSet/>
      <dgm:spPr/>
      <dgm:t>
        <a:bodyPr/>
        <a:lstStyle/>
        <a:p>
          <a:endParaRPr lang="de-DE"/>
        </a:p>
      </dgm:t>
    </dgm:pt>
    <dgm:pt modelId="{AD3D3839-5F8C-4F0A-B080-F764B298F9F7}" type="sibTrans" cxnId="{0F06472A-05A8-48C1-AB95-2C77F7A51C0E}">
      <dgm:prSet/>
      <dgm:spPr/>
      <dgm:t>
        <a:bodyPr/>
        <a:lstStyle/>
        <a:p>
          <a:endParaRPr lang="de-DE"/>
        </a:p>
      </dgm:t>
    </dgm:pt>
    <dgm:pt modelId="{CEFC090C-325F-4481-A96A-709011669C5C}">
      <dgm:prSet phldrT="[Text]"/>
      <dgm:spPr/>
      <dgm:t>
        <a:bodyPr/>
        <a:lstStyle/>
        <a:p>
          <a:r>
            <a:rPr lang="de-DE" dirty="0" err="1" smtClean="0"/>
            <a:t>eSIGN</a:t>
          </a:r>
          <a:endParaRPr lang="de-DE" dirty="0"/>
        </a:p>
      </dgm:t>
    </dgm:pt>
    <dgm:pt modelId="{8B6C839C-26B8-48BD-A633-2E9593AF0C57}" type="parTrans" cxnId="{06578E61-CFB0-44F4-97E2-F1521009F356}">
      <dgm:prSet/>
      <dgm:spPr/>
      <dgm:t>
        <a:bodyPr/>
        <a:lstStyle/>
        <a:p>
          <a:endParaRPr lang="de-DE"/>
        </a:p>
      </dgm:t>
    </dgm:pt>
    <dgm:pt modelId="{064DE98C-86C0-40D5-B2B7-28402C6D68A8}" type="sibTrans" cxnId="{06578E61-CFB0-44F4-97E2-F1521009F356}">
      <dgm:prSet/>
      <dgm:spPr/>
      <dgm:t>
        <a:bodyPr/>
        <a:lstStyle/>
        <a:p>
          <a:endParaRPr lang="de-DE"/>
        </a:p>
      </dgm:t>
    </dgm:pt>
    <dgm:pt modelId="{0E005607-949B-4095-898E-0D24A6367BE2}" type="pres">
      <dgm:prSet presAssocID="{07438A38-A6EC-431D-B64B-D1E0EB42C1C4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de-DE"/>
        </a:p>
      </dgm:t>
    </dgm:pt>
    <dgm:pt modelId="{EE172F57-F83A-4568-B457-806CFA536ED3}" type="pres">
      <dgm:prSet presAssocID="{14B9526F-B983-4299-95E1-016F8C5A8BED}" presName="Parent" presStyleLbl="node0" presStyleIdx="0" presStyleCnt="1">
        <dgm:presLayoutVars>
          <dgm:chMax val="5"/>
          <dgm:chPref val="5"/>
        </dgm:presLayoutVars>
      </dgm:prSet>
      <dgm:spPr/>
      <dgm:t>
        <a:bodyPr/>
        <a:lstStyle/>
        <a:p>
          <a:endParaRPr lang="de-DE"/>
        </a:p>
      </dgm:t>
    </dgm:pt>
    <dgm:pt modelId="{CAF31B0B-702E-4948-A15C-2D770D7186AF}" type="pres">
      <dgm:prSet presAssocID="{14B9526F-B983-4299-95E1-016F8C5A8BED}" presName="Accent1" presStyleLbl="node1" presStyleIdx="0" presStyleCnt="15"/>
      <dgm:spPr/>
    </dgm:pt>
    <dgm:pt modelId="{62B70047-E17D-4B7E-9A0A-0055392DF2F5}" type="pres">
      <dgm:prSet presAssocID="{14B9526F-B983-4299-95E1-016F8C5A8BED}" presName="Accent2" presStyleLbl="node1" presStyleIdx="1" presStyleCnt="15"/>
      <dgm:spPr/>
    </dgm:pt>
    <dgm:pt modelId="{343AC97F-4418-4A95-B94E-6A88AE491EB9}" type="pres">
      <dgm:prSet presAssocID="{14B9526F-B983-4299-95E1-016F8C5A8BED}" presName="Accent3" presStyleLbl="node1" presStyleIdx="2" presStyleCnt="15"/>
      <dgm:spPr/>
    </dgm:pt>
    <dgm:pt modelId="{F97336BA-4410-4FE3-8462-E02A628CD7FD}" type="pres">
      <dgm:prSet presAssocID="{14B9526F-B983-4299-95E1-016F8C5A8BED}" presName="Accent4" presStyleLbl="node1" presStyleIdx="3" presStyleCnt="15"/>
      <dgm:spPr/>
    </dgm:pt>
    <dgm:pt modelId="{A19A4E80-7CDC-4537-BF5E-6FA98D23C2E9}" type="pres">
      <dgm:prSet presAssocID="{14B9526F-B983-4299-95E1-016F8C5A8BED}" presName="Accent5" presStyleLbl="node1" presStyleIdx="4" presStyleCnt="15"/>
      <dgm:spPr/>
    </dgm:pt>
    <dgm:pt modelId="{61019E7F-5AA3-4104-A1D8-4B77A64EF21E}" type="pres">
      <dgm:prSet presAssocID="{14B9526F-B983-4299-95E1-016F8C5A8BED}" presName="Accent6" presStyleLbl="node1" presStyleIdx="5" presStyleCnt="15"/>
      <dgm:spPr/>
    </dgm:pt>
    <dgm:pt modelId="{06B33403-D283-422B-B94F-02E3EE52CB24}" type="pres">
      <dgm:prSet presAssocID="{D3460FFF-C22C-4E1E-8FB2-D3E5128F4141}" presName="Child1" presStyleLbl="node1" presStyleIdx="6" presStyleCnt="15">
        <dgm:presLayoutVars>
          <dgm:chMax val="0"/>
          <dgm:chPref val="0"/>
        </dgm:presLayoutVars>
      </dgm:prSet>
      <dgm:spPr/>
      <dgm:t>
        <a:bodyPr/>
        <a:lstStyle/>
        <a:p>
          <a:endParaRPr lang="de-DE"/>
        </a:p>
      </dgm:t>
    </dgm:pt>
    <dgm:pt modelId="{5324AABB-4DCC-4482-977D-31612ECB404E}" type="pres">
      <dgm:prSet presAssocID="{D3460FFF-C22C-4E1E-8FB2-D3E5128F4141}" presName="Accent7" presStyleCnt="0"/>
      <dgm:spPr/>
    </dgm:pt>
    <dgm:pt modelId="{233ECCB4-63AE-4B50-9F9B-B6F674F3347B}" type="pres">
      <dgm:prSet presAssocID="{D3460FFF-C22C-4E1E-8FB2-D3E5128F4141}" presName="AccentHold1" presStyleLbl="node1" presStyleIdx="7" presStyleCnt="15"/>
      <dgm:spPr/>
    </dgm:pt>
    <dgm:pt modelId="{63132A07-B3B5-41F8-8AD5-70CBECAF9BE5}" type="pres">
      <dgm:prSet presAssocID="{D3460FFF-C22C-4E1E-8FB2-D3E5128F4141}" presName="Accent8" presStyleCnt="0"/>
      <dgm:spPr/>
    </dgm:pt>
    <dgm:pt modelId="{6DBD6655-9F3D-4237-87BC-53E8E1D5BBAE}" type="pres">
      <dgm:prSet presAssocID="{D3460FFF-C22C-4E1E-8FB2-D3E5128F4141}" presName="AccentHold2" presStyleLbl="node1" presStyleIdx="8" presStyleCnt="15"/>
      <dgm:spPr/>
    </dgm:pt>
    <dgm:pt modelId="{0A4354D7-F5F9-40C0-9027-FE8D429B94B4}" type="pres">
      <dgm:prSet presAssocID="{12B5B484-5DB1-4EC1-B5A9-93ACE98F62F2}" presName="Child2" presStyleLbl="node1" presStyleIdx="9" presStyleCnt="15" custScaleX="148435" custScaleY="148469" custLinFactNeighborX="-63324" custLinFactNeighborY="-86217">
        <dgm:presLayoutVars>
          <dgm:chMax val="0"/>
          <dgm:chPref val="0"/>
        </dgm:presLayoutVars>
      </dgm:prSet>
      <dgm:spPr/>
      <dgm:t>
        <a:bodyPr/>
        <a:lstStyle/>
        <a:p>
          <a:endParaRPr lang="de-DE"/>
        </a:p>
      </dgm:t>
    </dgm:pt>
    <dgm:pt modelId="{36844268-8D5C-4497-BA5F-4A6F0CA8B766}" type="pres">
      <dgm:prSet presAssocID="{12B5B484-5DB1-4EC1-B5A9-93ACE98F62F2}" presName="Accent9" presStyleCnt="0"/>
      <dgm:spPr/>
    </dgm:pt>
    <dgm:pt modelId="{65884208-5225-4490-B209-8B663EBF0DDD}" type="pres">
      <dgm:prSet presAssocID="{12B5B484-5DB1-4EC1-B5A9-93ACE98F62F2}" presName="AccentHold1" presStyleLbl="node1" presStyleIdx="10" presStyleCnt="15"/>
      <dgm:spPr/>
    </dgm:pt>
    <dgm:pt modelId="{FB9C3595-110D-46D6-992B-48CBAC59536C}" type="pres">
      <dgm:prSet presAssocID="{12B5B484-5DB1-4EC1-B5A9-93ACE98F62F2}" presName="Accent10" presStyleCnt="0"/>
      <dgm:spPr/>
    </dgm:pt>
    <dgm:pt modelId="{1CFFC667-C0C6-4575-8DE0-B62510526345}" type="pres">
      <dgm:prSet presAssocID="{12B5B484-5DB1-4EC1-B5A9-93ACE98F62F2}" presName="AccentHold2" presStyleLbl="node1" presStyleIdx="11" presStyleCnt="15"/>
      <dgm:spPr/>
    </dgm:pt>
    <dgm:pt modelId="{D4C6B86F-E6EA-4405-8A5B-DCD01F7456EF}" type="pres">
      <dgm:prSet presAssocID="{12B5B484-5DB1-4EC1-B5A9-93ACE98F62F2}" presName="Accent11" presStyleCnt="0"/>
      <dgm:spPr/>
    </dgm:pt>
    <dgm:pt modelId="{1BDFCBD0-0B9D-4B4C-8104-0ACFEDF7D2C2}" type="pres">
      <dgm:prSet presAssocID="{12B5B484-5DB1-4EC1-B5A9-93ACE98F62F2}" presName="AccentHold3" presStyleLbl="node1" presStyleIdx="12" presStyleCnt="15"/>
      <dgm:spPr/>
    </dgm:pt>
    <dgm:pt modelId="{2F2F3328-4116-446B-A55A-B6E830B6E225}" type="pres">
      <dgm:prSet presAssocID="{CEFC090C-325F-4481-A96A-709011669C5C}" presName="Child3" presStyleLbl="node1" presStyleIdx="13" presStyleCnt="15" custScaleX="49963" custScaleY="49975">
        <dgm:presLayoutVars>
          <dgm:chMax val="0"/>
          <dgm:chPref val="0"/>
        </dgm:presLayoutVars>
      </dgm:prSet>
      <dgm:spPr/>
      <dgm:t>
        <a:bodyPr/>
        <a:lstStyle/>
        <a:p>
          <a:endParaRPr lang="de-DE"/>
        </a:p>
      </dgm:t>
    </dgm:pt>
    <dgm:pt modelId="{AA6409EB-D6F0-4639-B3E4-DA620133BCCA}" type="pres">
      <dgm:prSet presAssocID="{CEFC090C-325F-4481-A96A-709011669C5C}" presName="Accent12" presStyleCnt="0"/>
      <dgm:spPr/>
    </dgm:pt>
    <dgm:pt modelId="{24A9EC86-3CA2-4AE3-B5A0-A573078DDCCA}" type="pres">
      <dgm:prSet presAssocID="{CEFC090C-325F-4481-A96A-709011669C5C}" presName="AccentHold1" presStyleLbl="node1" presStyleIdx="14" presStyleCnt="15"/>
      <dgm:spPr/>
    </dgm:pt>
  </dgm:ptLst>
  <dgm:cxnLst>
    <dgm:cxn modelId="{0549C7C5-B77A-4A51-87EF-ADA5A6F711A3}" srcId="{14B9526F-B983-4299-95E1-016F8C5A8BED}" destId="{D3460FFF-C22C-4E1E-8FB2-D3E5128F4141}" srcOrd="0" destOrd="0" parTransId="{E0A626E9-1A64-46A0-AE3C-12A79F828AF6}" sibTransId="{3C13D6A0-2FB7-4042-8EE1-A206CD84256A}"/>
    <dgm:cxn modelId="{47C4CF7C-550B-43C3-8CA2-B4322F8A77BC}" type="presOf" srcId="{07438A38-A6EC-431D-B64B-D1E0EB42C1C4}" destId="{0E005607-949B-4095-898E-0D24A6367BE2}" srcOrd="0" destOrd="0" presId="urn:microsoft.com/office/officeart/2009/3/layout/CircleRelationship"/>
    <dgm:cxn modelId="{11CE528A-A6BB-4402-BFC5-954A9754358E}" type="presOf" srcId="{CEFC090C-325F-4481-A96A-709011669C5C}" destId="{2F2F3328-4116-446B-A55A-B6E830B6E225}" srcOrd="0" destOrd="0" presId="urn:microsoft.com/office/officeart/2009/3/layout/CircleRelationship"/>
    <dgm:cxn modelId="{0F06472A-05A8-48C1-AB95-2C77F7A51C0E}" srcId="{14B9526F-B983-4299-95E1-016F8C5A8BED}" destId="{12B5B484-5DB1-4EC1-B5A9-93ACE98F62F2}" srcOrd="1" destOrd="0" parTransId="{9E99736A-A68F-4E1F-AB09-C8BA116914F8}" sibTransId="{AD3D3839-5F8C-4F0A-B080-F764B298F9F7}"/>
    <dgm:cxn modelId="{AFA29F14-7ED9-4616-8B8E-CCD6472AA5E3}" type="presOf" srcId="{D3460FFF-C22C-4E1E-8FB2-D3E5128F4141}" destId="{06B33403-D283-422B-B94F-02E3EE52CB24}" srcOrd="0" destOrd="0" presId="urn:microsoft.com/office/officeart/2009/3/layout/CircleRelationship"/>
    <dgm:cxn modelId="{06578E61-CFB0-44F4-97E2-F1521009F356}" srcId="{14B9526F-B983-4299-95E1-016F8C5A8BED}" destId="{CEFC090C-325F-4481-A96A-709011669C5C}" srcOrd="2" destOrd="0" parTransId="{8B6C839C-26B8-48BD-A633-2E9593AF0C57}" sibTransId="{064DE98C-86C0-40D5-B2B7-28402C6D68A8}"/>
    <dgm:cxn modelId="{C29D9733-6866-4ECC-B54F-3EC23CA7608B}" type="presOf" srcId="{12B5B484-5DB1-4EC1-B5A9-93ACE98F62F2}" destId="{0A4354D7-F5F9-40C0-9027-FE8D429B94B4}" srcOrd="0" destOrd="0" presId="urn:microsoft.com/office/officeart/2009/3/layout/CircleRelationship"/>
    <dgm:cxn modelId="{99AA27B5-ECFD-4B12-8CC6-625C18752A6A}" type="presOf" srcId="{14B9526F-B983-4299-95E1-016F8C5A8BED}" destId="{EE172F57-F83A-4568-B457-806CFA536ED3}" srcOrd="0" destOrd="0" presId="urn:microsoft.com/office/officeart/2009/3/layout/CircleRelationship"/>
    <dgm:cxn modelId="{EBC36252-091F-49F1-AC69-C990350F4746}" srcId="{07438A38-A6EC-431D-B64B-D1E0EB42C1C4}" destId="{14B9526F-B983-4299-95E1-016F8C5A8BED}" srcOrd="0" destOrd="0" parTransId="{7D23399C-38D9-47BE-8473-7DCD1CEC49AE}" sibTransId="{0A451698-D1FC-4F84-A18B-75A2D0B59B0F}"/>
    <dgm:cxn modelId="{F1235F6F-3561-4D20-868E-B57541BEF26F}" type="presParOf" srcId="{0E005607-949B-4095-898E-0D24A6367BE2}" destId="{EE172F57-F83A-4568-B457-806CFA536ED3}" srcOrd="0" destOrd="0" presId="urn:microsoft.com/office/officeart/2009/3/layout/CircleRelationship"/>
    <dgm:cxn modelId="{E63C7922-3916-4382-9A20-2EA12C253647}" type="presParOf" srcId="{0E005607-949B-4095-898E-0D24A6367BE2}" destId="{CAF31B0B-702E-4948-A15C-2D770D7186AF}" srcOrd="1" destOrd="0" presId="urn:microsoft.com/office/officeart/2009/3/layout/CircleRelationship"/>
    <dgm:cxn modelId="{A2A90457-1F39-413C-B813-C785B89FCB79}" type="presParOf" srcId="{0E005607-949B-4095-898E-0D24A6367BE2}" destId="{62B70047-E17D-4B7E-9A0A-0055392DF2F5}" srcOrd="2" destOrd="0" presId="urn:microsoft.com/office/officeart/2009/3/layout/CircleRelationship"/>
    <dgm:cxn modelId="{C01F8537-5FDC-48AD-8A7C-AC152659DDBE}" type="presParOf" srcId="{0E005607-949B-4095-898E-0D24A6367BE2}" destId="{343AC97F-4418-4A95-B94E-6A88AE491EB9}" srcOrd="3" destOrd="0" presId="urn:microsoft.com/office/officeart/2009/3/layout/CircleRelationship"/>
    <dgm:cxn modelId="{C94E9335-BBB8-4692-8C75-B67A3BA05979}" type="presParOf" srcId="{0E005607-949B-4095-898E-0D24A6367BE2}" destId="{F97336BA-4410-4FE3-8462-E02A628CD7FD}" srcOrd="4" destOrd="0" presId="urn:microsoft.com/office/officeart/2009/3/layout/CircleRelationship"/>
    <dgm:cxn modelId="{90EABEE5-DFFB-4971-8C92-ADDD4AD9C724}" type="presParOf" srcId="{0E005607-949B-4095-898E-0D24A6367BE2}" destId="{A19A4E80-7CDC-4537-BF5E-6FA98D23C2E9}" srcOrd="5" destOrd="0" presId="urn:microsoft.com/office/officeart/2009/3/layout/CircleRelationship"/>
    <dgm:cxn modelId="{54E2EC84-7F6C-4241-98CD-F23CFA45991E}" type="presParOf" srcId="{0E005607-949B-4095-898E-0D24A6367BE2}" destId="{61019E7F-5AA3-4104-A1D8-4B77A64EF21E}" srcOrd="6" destOrd="0" presId="urn:microsoft.com/office/officeart/2009/3/layout/CircleRelationship"/>
    <dgm:cxn modelId="{5C4EE5CE-98FF-4AE8-91B1-B28A8910727B}" type="presParOf" srcId="{0E005607-949B-4095-898E-0D24A6367BE2}" destId="{06B33403-D283-422B-B94F-02E3EE52CB24}" srcOrd="7" destOrd="0" presId="urn:microsoft.com/office/officeart/2009/3/layout/CircleRelationship"/>
    <dgm:cxn modelId="{9F78A472-3CDF-4D46-89A6-5A0953337940}" type="presParOf" srcId="{0E005607-949B-4095-898E-0D24A6367BE2}" destId="{5324AABB-4DCC-4482-977D-31612ECB404E}" srcOrd="8" destOrd="0" presId="urn:microsoft.com/office/officeart/2009/3/layout/CircleRelationship"/>
    <dgm:cxn modelId="{B027442A-15BE-4329-986F-95DC99AF0F6E}" type="presParOf" srcId="{5324AABB-4DCC-4482-977D-31612ECB404E}" destId="{233ECCB4-63AE-4B50-9F9B-B6F674F3347B}" srcOrd="0" destOrd="0" presId="urn:microsoft.com/office/officeart/2009/3/layout/CircleRelationship"/>
    <dgm:cxn modelId="{6935A9EA-7082-4925-8B3D-9D408AE69EA0}" type="presParOf" srcId="{0E005607-949B-4095-898E-0D24A6367BE2}" destId="{63132A07-B3B5-41F8-8AD5-70CBECAF9BE5}" srcOrd="9" destOrd="0" presId="urn:microsoft.com/office/officeart/2009/3/layout/CircleRelationship"/>
    <dgm:cxn modelId="{5B29DA65-B428-4445-8A95-9FD8443C31E2}" type="presParOf" srcId="{63132A07-B3B5-41F8-8AD5-70CBECAF9BE5}" destId="{6DBD6655-9F3D-4237-87BC-53E8E1D5BBAE}" srcOrd="0" destOrd="0" presId="urn:microsoft.com/office/officeart/2009/3/layout/CircleRelationship"/>
    <dgm:cxn modelId="{69033CF5-4D3F-46F2-999A-0DB66CB6E4F5}" type="presParOf" srcId="{0E005607-949B-4095-898E-0D24A6367BE2}" destId="{0A4354D7-F5F9-40C0-9027-FE8D429B94B4}" srcOrd="10" destOrd="0" presId="urn:microsoft.com/office/officeart/2009/3/layout/CircleRelationship"/>
    <dgm:cxn modelId="{6F804B0E-C56E-4118-8C4F-56BFF4E18C3D}" type="presParOf" srcId="{0E005607-949B-4095-898E-0D24A6367BE2}" destId="{36844268-8D5C-4497-BA5F-4A6F0CA8B766}" srcOrd="11" destOrd="0" presId="urn:microsoft.com/office/officeart/2009/3/layout/CircleRelationship"/>
    <dgm:cxn modelId="{1CB14EE1-2A32-466A-AED3-DA1AF72D8AD7}" type="presParOf" srcId="{36844268-8D5C-4497-BA5F-4A6F0CA8B766}" destId="{65884208-5225-4490-B209-8B663EBF0DDD}" srcOrd="0" destOrd="0" presId="urn:microsoft.com/office/officeart/2009/3/layout/CircleRelationship"/>
    <dgm:cxn modelId="{C44BBFC7-40E5-44EB-94C2-C5DF03A97B0E}" type="presParOf" srcId="{0E005607-949B-4095-898E-0D24A6367BE2}" destId="{FB9C3595-110D-46D6-992B-48CBAC59536C}" srcOrd="12" destOrd="0" presId="urn:microsoft.com/office/officeart/2009/3/layout/CircleRelationship"/>
    <dgm:cxn modelId="{9C990FE3-3812-4EA8-A264-DC88B364BF2C}" type="presParOf" srcId="{FB9C3595-110D-46D6-992B-48CBAC59536C}" destId="{1CFFC667-C0C6-4575-8DE0-B62510526345}" srcOrd="0" destOrd="0" presId="urn:microsoft.com/office/officeart/2009/3/layout/CircleRelationship"/>
    <dgm:cxn modelId="{94279B36-5789-4028-822E-F7875D70EA7B}" type="presParOf" srcId="{0E005607-949B-4095-898E-0D24A6367BE2}" destId="{D4C6B86F-E6EA-4405-8A5B-DCD01F7456EF}" srcOrd="13" destOrd="0" presId="urn:microsoft.com/office/officeart/2009/3/layout/CircleRelationship"/>
    <dgm:cxn modelId="{2375FA04-5493-4904-9BEA-C8EF2D642BCE}" type="presParOf" srcId="{D4C6B86F-E6EA-4405-8A5B-DCD01F7456EF}" destId="{1BDFCBD0-0B9D-4B4C-8104-0ACFEDF7D2C2}" srcOrd="0" destOrd="0" presId="urn:microsoft.com/office/officeart/2009/3/layout/CircleRelationship"/>
    <dgm:cxn modelId="{581E7418-42E8-46E0-8C1A-64E9410C55BA}" type="presParOf" srcId="{0E005607-949B-4095-898E-0D24A6367BE2}" destId="{2F2F3328-4116-446B-A55A-B6E830B6E225}" srcOrd="14" destOrd="0" presId="urn:microsoft.com/office/officeart/2009/3/layout/CircleRelationship"/>
    <dgm:cxn modelId="{8484A168-BED0-4C82-A0E4-B7AC27909F47}" type="presParOf" srcId="{0E005607-949B-4095-898E-0D24A6367BE2}" destId="{AA6409EB-D6F0-4639-B3E4-DA620133BCCA}" srcOrd="15" destOrd="0" presId="urn:microsoft.com/office/officeart/2009/3/layout/CircleRelationship"/>
    <dgm:cxn modelId="{B90C7D8D-E071-446A-96FF-FDF49FCF82E1}" type="presParOf" srcId="{AA6409EB-D6F0-4639-B3E4-DA620133BCCA}" destId="{24A9EC86-3CA2-4AE3-B5A0-A573078DDCCA}" srcOrd="0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E0A6643-0BF2-42A1-983C-A52166B78C1D}" type="doc">
      <dgm:prSet loTypeId="urn:microsoft.com/office/officeart/2005/8/layout/list1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C26503B5-27C5-401A-A8DE-BCDF99F8A321}">
      <dgm:prSet phldrT="[Text]"/>
      <dgm:spPr/>
      <dgm:t>
        <a:bodyPr/>
        <a:lstStyle/>
        <a:p>
          <a:r>
            <a:rPr lang="en-US" noProof="0" dirty="0" smtClean="0"/>
            <a:t>C based Implementation</a:t>
          </a:r>
          <a:endParaRPr lang="en-US" noProof="0" dirty="0"/>
        </a:p>
      </dgm:t>
    </dgm:pt>
    <dgm:pt modelId="{C4D4EC60-5BE2-4F14-849C-05EDBADAD051}" type="parTrans" cxnId="{9C8FE74E-96A3-448A-940A-EA3EFCD4E6AE}">
      <dgm:prSet/>
      <dgm:spPr/>
      <dgm:t>
        <a:bodyPr/>
        <a:lstStyle/>
        <a:p>
          <a:endParaRPr lang="de-DE"/>
        </a:p>
      </dgm:t>
    </dgm:pt>
    <dgm:pt modelId="{F5348EEB-87C4-438B-98FC-B4865B7DAD63}" type="sibTrans" cxnId="{9C8FE74E-96A3-448A-940A-EA3EFCD4E6AE}">
      <dgm:prSet/>
      <dgm:spPr/>
      <dgm:t>
        <a:bodyPr/>
        <a:lstStyle/>
        <a:p>
          <a:endParaRPr lang="de-DE"/>
        </a:p>
      </dgm:t>
    </dgm:pt>
    <dgm:pt modelId="{469F209C-129B-4B9F-9F53-BC10AA48CF60}">
      <dgm:prSet phldrT="[Text]"/>
      <dgm:spPr/>
      <dgm:t>
        <a:bodyPr/>
        <a:lstStyle/>
        <a:p>
          <a:r>
            <a:rPr lang="en-US" noProof="0" dirty="0" smtClean="0"/>
            <a:t>Crypto</a:t>
          </a:r>
          <a:endParaRPr lang="en-US" noProof="0" dirty="0"/>
        </a:p>
      </dgm:t>
    </dgm:pt>
    <dgm:pt modelId="{92FD6E3F-7A6F-483A-B6F3-AD840B81C1F4}" type="parTrans" cxnId="{0D060DB8-8416-4116-AFB0-6FFEAC564565}">
      <dgm:prSet/>
      <dgm:spPr/>
      <dgm:t>
        <a:bodyPr/>
        <a:lstStyle/>
        <a:p>
          <a:endParaRPr lang="de-DE"/>
        </a:p>
      </dgm:t>
    </dgm:pt>
    <dgm:pt modelId="{52B709DF-045B-4404-9104-462319D9D8F5}" type="sibTrans" cxnId="{0D060DB8-8416-4116-AFB0-6FFEAC564565}">
      <dgm:prSet/>
      <dgm:spPr/>
      <dgm:t>
        <a:bodyPr/>
        <a:lstStyle/>
        <a:p>
          <a:endParaRPr lang="de-DE"/>
        </a:p>
      </dgm:t>
    </dgm:pt>
    <dgm:pt modelId="{F7944EF6-45B3-494F-85BD-A7301A4161A1}">
      <dgm:prSet phldrT="[Text]"/>
      <dgm:spPr/>
      <dgm:t>
        <a:bodyPr/>
        <a:lstStyle/>
        <a:p>
          <a:r>
            <a:rPr lang="en-US" noProof="0" dirty="0" err="1" smtClean="0"/>
            <a:t>eCard</a:t>
          </a:r>
          <a:r>
            <a:rPr lang="en-US" noProof="0" dirty="0" smtClean="0"/>
            <a:t>-API</a:t>
          </a:r>
          <a:endParaRPr lang="en-US" noProof="0" dirty="0"/>
        </a:p>
      </dgm:t>
    </dgm:pt>
    <dgm:pt modelId="{431AC0F7-AA7D-4FE1-B8A1-3E1D684B4556}" type="parTrans" cxnId="{456B1213-E165-4A5A-B7C4-CD7AB2439DDD}">
      <dgm:prSet/>
      <dgm:spPr/>
      <dgm:t>
        <a:bodyPr/>
        <a:lstStyle/>
        <a:p>
          <a:endParaRPr lang="de-DE"/>
        </a:p>
      </dgm:t>
    </dgm:pt>
    <dgm:pt modelId="{F0106ED6-E997-46C1-AF2F-24377B365DEF}" type="sibTrans" cxnId="{456B1213-E165-4A5A-B7C4-CD7AB2439DDD}">
      <dgm:prSet/>
      <dgm:spPr/>
      <dgm:t>
        <a:bodyPr/>
        <a:lstStyle/>
        <a:p>
          <a:endParaRPr lang="de-DE"/>
        </a:p>
      </dgm:t>
    </dgm:pt>
    <dgm:pt modelId="{3BFB2413-A219-491A-AD72-FA53F550104B}">
      <dgm:prSet phldrT="[Text]"/>
      <dgm:spPr/>
      <dgm:t>
        <a:bodyPr/>
        <a:lstStyle/>
        <a:p>
          <a:r>
            <a:rPr lang="en-US" noProof="0" dirty="0" smtClean="0"/>
            <a:t>Interoperability</a:t>
          </a:r>
          <a:endParaRPr lang="en-US" noProof="0" dirty="0"/>
        </a:p>
      </dgm:t>
    </dgm:pt>
    <dgm:pt modelId="{1D41D9E2-6A84-416C-A05A-9B0ED33F8E15}" type="parTrans" cxnId="{73630AA1-FD39-412C-9180-8062C7874D06}">
      <dgm:prSet/>
      <dgm:spPr/>
      <dgm:t>
        <a:bodyPr/>
        <a:lstStyle/>
        <a:p>
          <a:endParaRPr lang="de-DE"/>
        </a:p>
      </dgm:t>
    </dgm:pt>
    <dgm:pt modelId="{16302DEE-70A8-4C5A-95BE-4F5ED0063AB2}" type="sibTrans" cxnId="{73630AA1-FD39-412C-9180-8062C7874D06}">
      <dgm:prSet/>
      <dgm:spPr/>
      <dgm:t>
        <a:bodyPr/>
        <a:lstStyle/>
        <a:p>
          <a:endParaRPr lang="de-DE"/>
        </a:p>
      </dgm:t>
    </dgm:pt>
    <dgm:pt modelId="{5C4B6935-DDF5-4ECF-9715-9AE3CCEF0666}">
      <dgm:prSet phldrT="[Text]"/>
      <dgm:spPr/>
      <dgm:t>
        <a:bodyPr/>
        <a:lstStyle/>
        <a:p>
          <a:r>
            <a:rPr lang="en-US" noProof="0" dirty="0" smtClean="0"/>
            <a:t>Binary Distribution</a:t>
          </a:r>
          <a:endParaRPr lang="en-US" noProof="0" dirty="0"/>
        </a:p>
      </dgm:t>
    </dgm:pt>
    <dgm:pt modelId="{E38A324E-34C1-4C6A-BAB6-02871FE3A932}" type="parTrans" cxnId="{0299E792-3C28-4ADB-8F9E-871FCFFDDC6A}">
      <dgm:prSet/>
      <dgm:spPr/>
      <dgm:t>
        <a:bodyPr/>
        <a:lstStyle/>
        <a:p>
          <a:endParaRPr lang="de-DE"/>
        </a:p>
      </dgm:t>
    </dgm:pt>
    <dgm:pt modelId="{3704E064-983E-4671-B1DD-A999E3858EBB}" type="sibTrans" cxnId="{0299E792-3C28-4ADB-8F9E-871FCFFDDC6A}">
      <dgm:prSet/>
      <dgm:spPr/>
      <dgm:t>
        <a:bodyPr/>
        <a:lstStyle/>
        <a:p>
          <a:endParaRPr lang="de-DE"/>
        </a:p>
      </dgm:t>
    </dgm:pt>
    <dgm:pt modelId="{6DEC46F8-4C64-424D-8E55-B01E3BDEC81F}">
      <dgm:prSet phldrT="[Text]"/>
      <dgm:spPr/>
      <dgm:t>
        <a:bodyPr/>
        <a:lstStyle/>
        <a:p>
          <a:r>
            <a:rPr lang="en-US" noProof="0" dirty="0" smtClean="0"/>
            <a:t>Compiling for different hardware platforms</a:t>
          </a:r>
          <a:endParaRPr lang="en-US" noProof="0" dirty="0"/>
        </a:p>
      </dgm:t>
    </dgm:pt>
    <dgm:pt modelId="{C52E18D3-9092-4DDB-887C-A6DCE2003742}" type="parTrans" cxnId="{35FBAAF9-C1F0-4CBF-B0C5-A1CD34A22644}">
      <dgm:prSet/>
      <dgm:spPr/>
      <dgm:t>
        <a:bodyPr/>
        <a:lstStyle/>
        <a:p>
          <a:endParaRPr lang="de-DE"/>
        </a:p>
      </dgm:t>
    </dgm:pt>
    <dgm:pt modelId="{E79FF136-B87E-4841-99FD-02E76CA9F722}" type="sibTrans" cxnId="{35FBAAF9-C1F0-4CBF-B0C5-A1CD34A22644}">
      <dgm:prSet/>
      <dgm:spPr/>
      <dgm:t>
        <a:bodyPr/>
        <a:lstStyle/>
        <a:p>
          <a:endParaRPr lang="de-DE"/>
        </a:p>
      </dgm:t>
    </dgm:pt>
    <dgm:pt modelId="{57A67D4A-4CC3-4423-BF20-88410F9207C6}">
      <dgm:prSet phldrT="[Text]"/>
      <dgm:spPr/>
      <dgm:t>
        <a:bodyPr/>
        <a:lstStyle/>
        <a:p>
          <a:r>
            <a:rPr lang="en-US" noProof="0" dirty="0" smtClean="0"/>
            <a:t>PACE / EAC, RSA-PSK, Secure Messaging</a:t>
          </a:r>
          <a:endParaRPr lang="en-US" noProof="0" dirty="0"/>
        </a:p>
      </dgm:t>
    </dgm:pt>
    <dgm:pt modelId="{68DAC5F6-B5CF-4779-A5C1-9F17DFB2F23D}" type="parTrans" cxnId="{C71D4548-2BC5-4B06-BAAA-967A33371A33}">
      <dgm:prSet/>
      <dgm:spPr/>
      <dgm:t>
        <a:bodyPr/>
        <a:lstStyle/>
        <a:p>
          <a:endParaRPr lang="de-DE"/>
        </a:p>
      </dgm:t>
    </dgm:pt>
    <dgm:pt modelId="{677AE1F1-098E-433F-B61C-638E841B4821}" type="sibTrans" cxnId="{C71D4548-2BC5-4B06-BAAA-967A33371A33}">
      <dgm:prSet/>
      <dgm:spPr/>
      <dgm:t>
        <a:bodyPr/>
        <a:lstStyle/>
        <a:p>
          <a:endParaRPr lang="de-DE"/>
        </a:p>
      </dgm:t>
    </dgm:pt>
    <dgm:pt modelId="{0D220A52-B194-4F46-8FAF-4E0866EDEEE2}">
      <dgm:prSet phldrT="[Text]"/>
      <dgm:spPr/>
      <dgm:t>
        <a:bodyPr/>
        <a:lstStyle/>
        <a:p>
          <a:r>
            <a:rPr lang="en-US" noProof="0" dirty="0" smtClean="0"/>
            <a:t>Inspection of Protocol / Freshness / Binding of Channels</a:t>
          </a:r>
          <a:endParaRPr lang="en-US" noProof="0" dirty="0"/>
        </a:p>
      </dgm:t>
    </dgm:pt>
    <dgm:pt modelId="{C3BE53C8-92A6-4A92-87ED-A4FB5FD4A7D8}" type="parTrans" cxnId="{9B4F6403-4787-48D9-8411-D9FDEFB1B596}">
      <dgm:prSet/>
      <dgm:spPr/>
      <dgm:t>
        <a:bodyPr/>
        <a:lstStyle/>
        <a:p>
          <a:endParaRPr lang="de-DE"/>
        </a:p>
      </dgm:t>
    </dgm:pt>
    <dgm:pt modelId="{2F1632FD-7B21-4A74-889F-755F8ADC5922}" type="sibTrans" cxnId="{9B4F6403-4787-48D9-8411-D9FDEFB1B596}">
      <dgm:prSet/>
      <dgm:spPr/>
      <dgm:t>
        <a:bodyPr/>
        <a:lstStyle/>
        <a:p>
          <a:endParaRPr lang="de-DE"/>
        </a:p>
      </dgm:t>
    </dgm:pt>
    <dgm:pt modelId="{A390EA85-1C6F-4444-B4C4-3B90041B5DED}">
      <dgm:prSet phldrT="[Text]"/>
      <dgm:spPr/>
      <dgm:t>
        <a:bodyPr/>
        <a:lstStyle/>
        <a:p>
          <a:r>
            <a:rPr lang="en-US" noProof="0" dirty="0" smtClean="0"/>
            <a:t>Basic Implementation</a:t>
          </a:r>
          <a:endParaRPr lang="en-US" noProof="0" dirty="0"/>
        </a:p>
      </dgm:t>
    </dgm:pt>
    <dgm:pt modelId="{864C5AC0-A6BE-422D-BE45-5AD1D7267D75}" type="parTrans" cxnId="{A862DA22-32A5-4D9D-8973-D1E21EED644A}">
      <dgm:prSet/>
      <dgm:spPr/>
      <dgm:t>
        <a:bodyPr/>
        <a:lstStyle/>
        <a:p>
          <a:endParaRPr lang="de-DE"/>
        </a:p>
      </dgm:t>
    </dgm:pt>
    <dgm:pt modelId="{0CF16A3F-D949-4B56-B309-462E08C1EC15}" type="sibTrans" cxnId="{A862DA22-32A5-4D9D-8973-D1E21EED644A}">
      <dgm:prSet/>
      <dgm:spPr/>
      <dgm:t>
        <a:bodyPr/>
        <a:lstStyle/>
        <a:p>
          <a:endParaRPr lang="de-DE"/>
        </a:p>
      </dgm:t>
    </dgm:pt>
    <dgm:pt modelId="{C8AA30BF-EFED-4675-9568-3FED29064FE3}">
      <dgm:prSet phldrT="[Text]"/>
      <dgm:spPr/>
      <dgm:t>
        <a:bodyPr/>
        <a:lstStyle/>
        <a:p>
          <a:r>
            <a:rPr lang="en-US" noProof="0" dirty="0" err="1" smtClean="0"/>
            <a:t>nPA</a:t>
          </a:r>
          <a:r>
            <a:rPr lang="en-US" noProof="0" dirty="0" smtClean="0"/>
            <a:t>-only, </a:t>
          </a:r>
          <a:r>
            <a:rPr lang="en-US" noProof="0" dirty="0" smtClean="0">
              <a:sym typeface="Wingdings" panose="05000000000000000000" pitchFamily="2" charset="2"/>
            </a:rPr>
            <a:t>(optional) Card Detection </a:t>
          </a:r>
          <a:endParaRPr lang="en-US" noProof="0" dirty="0"/>
        </a:p>
      </dgm:t>
    </dgm:pt>
    <dgm:pt modelId="{2A47CE23-2EF8-40E4-A443-3F03766EE6FD}" type="parTrans" cxnId="{01031D75-31A3-471B-B0B4-B0F03C98519B}">
      <dgm:prSet/>
      <dgm:spPr/>
      <dgm:t>
        <a:bodyPr/>
        <a:lstStyle/>
        <a:p>
          <a:endParaRPr lang="de-DE"/>
        </a:p>
      </dgm:t>
    </dgm:pt>
    <dgm:pt modelId="{FD19580D-E7BA-4C03-A992-BDFD81F29700}" type="sibTrans" cxnId="{01031D75-31A3-471B-B0B4-B0F03C98519B}">
      <dgm:prSet/>
      <dgm:spPr/>
      <dgm:t>
        <a:bodyPr/>
        <a:lstStyle/>
        <a:p>
          <a:endParaRPr lang="de-DE"/>
        </a:p>
      </dgm:t>
    </dgm:pt>
    <dgm:pt modelId="{963F460A-1C39-4FAA-83BF-120DC3437C20}">
      <dgm:prSet phldrT="[Text]"/>
      <dgm:spPr/>
      <dgm:t>
        <a:bodyPr/>
        <a:lstStyle/>
        <a:p>
          <a:r>
            <a:rPr lang="en-US" noProof="0" dirty="0" err="1" smtClean="0"/>
            <a:t>OpenSource</a:t>
          </a:r>
          <a:endParaRPr lang="en-US" noProof="0" dirty="0"/>
        </a:p>
      </dgm:t>
    </dgm:pt>
    <dgm:pt modelId="{BE5EB1FD-E32C-4F77-ABCD-F607B3261B95}" type="parTrans" cxnId="{52BAEA0C-B625-4CD0-B6C5-036013F3FECA}">
      <dgm:prSet/>
      <dgm:spPr/>
      <dgm:t>
        <a:bodyPr/>
        <a:lstStyle/>
        <a:p>
          <a:endParaRPr lang="de-DE"/>
        </a:p>
      </dgm:t>
    </dgm:pt>
    <dgm:pt modelId="{252DA9A9-531F-42CD-8B7C-BFB364A1FC3C}" type="sibTrans" cxnId="{52BAEA0C-B625-4CD0-B6C5-036013F3FECA}">
      <dgm:prSet/>
      <dgm:spPr/>
      <dgm:t>
        <a:bodyPr/>
        <a:lstStyle/>
        <a:p>
          <a:endParaRPr lang="de-DE"/>
        </a:p>
      </dgm:t>
    </dgm:pt>
    <dgm:pt modelId="{A34B0BF2-965A-4444-B3C4-2E600EA98E7C}">
      <dgm:prSet phldrT="[Text]"/>
      <dgm:spPr/>
      <dgm:t>
        <a:bodyPr/>
        <a:lstStyle/>
        <a:p>
          <a:r>
            <a:rPr lang="en-US" noProof="0" dirty="0" smtClean="0"/>
            <a:t>Licensing</a:t>
          </a:r>
          <a:endParaRPr lang="en-US" noProof="0" dirty="0"/>
        </a:p>
      </dgm:t>
    </dgm:pt>
    <dgm:pt modelId="{956C9CE7-70C4-4061-B4EE-B7B6CE47238F}" type="parTrans" cxnId="{7EC83CD3-3262-45A2-89E4-CC792FA09E5A}">
      <dgm:prSet/>
      <dgm:spPr/>
      <dgm:t>
        <a:bodyPr/>
        <a:lstStyle/>
        <a:p>
          <a:endParaRPr lang="de-DE"/>
        </a:p>
      </dgm:t>
    </dgm:pt>
    <dgm:pt modelId="{5DA4AC66-2A3B-4DAF-9A6D-B45289330FBC}" type="sibTrans" cxnId="{7EC83CD3-3262-45A2-89E4-CC792FA09E5A}">
      <dgm:prSet/>
      <dgm:spPr/>
      <dgm:t>
        <a:bodyPr/>
        <a:lstStyle/>
        <a:p>
          <a:endParaRPr lang="de-DE"/>
        </a:p>
      </dgm:t>
    </dgm:pt>
    <dgm:pt modelId="{86F904C0-9DA1-4EE2-8DE6-9C09D8765194}">
      <dgm:prSet phldrT="[Text]"/>
      <dgm:spPr/>
      <dgm:t>
        <a:bodyPr/>
        <a:lstStyle/>
        <a:p>
          <a:r>
            <a:rPr lang="en-US" noProof="0" dirty="0" smtClean="0"/>
            <a:t>Looking for Compatible Building Blocks</a:t>
          </a:r>
          <a:endParaRPr lang="en-US" noProof="0" dirty="0"/>
        </a:p>
      </dgm:t>
    </dgm:pt>
    <dgm:pt modelId="{067CC260-BD08-4B87-BF08-D6228ABA26B0}" type="parTrans" cxnId="{2A4CE761-672E-488E-A02C-782CA6DCDDE8}">
      <dgm:prSet/>
      <dgm:spPr/>
      <dgm:t>
        <a:bodyPr/>
        <a:lstStyle/>
        <a:p>
          <a:endParaRPr lang="de-DE"/>
        </a:p>
      </dgm:t>
    </dgm:pt>
    <dgm:pt modelId="{5A09B2C4-282E-41BF-8D78-6A245F374C29}" type="sibTrans" cxnId="{2A4CE761-672E-488E-A02C-782CA6DCDDE8}">
      <dgm:prSet/>
      <dgm:spPr/>
      <dgm:t>
        <a:bodyPr/>
        <a:lstStyle/>
        <a:p>
          <a:endParaRPr lang="de-DE"/>
        </a:p>
      </dgm:t>
    </dgm:pt>
    <dgm:pt modelId="{FAAB36D6-0262-4793-882D-78D689982887}">
      <dgm:prSet phldrT="[Text]"/>
      <dgm:spPr/>
      <dgm:t>
        <a:bodyPr/>
        <a:lstStyle/>
        <a:p>
          <a:r>
            <a:rPr lang="en-US" noProof="0" dirty="0" smtClean="0"/>
            <a:t>ASN.1 Parsing (Certificates …)</a:t>
          </a:r>
          <a:endParaRPr lang="en-US" noProof="0" dirty="0"/>
        </a:p>
      </dgm:t>
    </dgm:pt>
    <dgm:pt modelId="{9B030F98-649C-4862-936C-A5CA7D8B93E2}" type="parTrans" cxnId="{79FFA0FF-24C2-4B2D-82D2-7729E867F496}">
      <dgm:prSet/>
      <dgm:spPr/>
      <dgm:t>
        <a:bodyPr/>
        <a:lstStyle/>
        <a:p>
          <a:endParaRPr lang="de-DE"/>
        </a:p>
      </dgm:t>
    </dgm:pt>
    <dgm:pt modelId="{C87F8229-4DD2-4E42-A09D-C78BF79E2EBF}" type="sibTrans" cxnId="{79FFA0FF-24C2-4B2D-82D2-7729E867F496}">
      <dgm:prSet/>
      <dgm:spPr/>
      <dgm:t>
        <a:bodyPr/>
        <a:lstStyle/>
        <a:p>
          <a:endParaRPr lang="de-DE"/>
        </a:p>
      </dgm:t>
    </dgm:pt>
    <dgm:pt modelId="{C42A364D-F9EF-46FE-AC37-1FE18747D58F}" type="pres">
      <dgm:prSet presAssocID="{FE0A6643-0BF2-42A1-983C-A52166B78C1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5C1FD960-D34F-4A18-A65F-589BF5E66944}" type="pres">
      <dgm:prSet presAssocID="{C26503B5-27C5-401A-A8DE-BCDF99F8A321}" presName="parentLin" presStyleCnt="0"/>
      <dgm:spPr/>
    </dgm:pt>
    <dgm:pt modelId="{CB5D80FB-6747-4F3D-82DE-99C4B928E49C}" type="pres">
      <dgm:prSet presAssocID="{C26503B5-27C5-401A-A8DE-BCDF99F8A321}" presName="parentLeftMargin" presStyleLbl="node1" presStyleIdx="0" presStyleCnt="4"/>
      <dgm:spPr/>
      <dgm:t>
        <a:bodyPr/>
        <a:lstStyle/>
        <a:p>
          <a:endParaRPr lang="de-DE"/>
        </a:p>
      </dgm:t>
    </dgm:pt>
    <dgm:pt modelId="{F143728D-A223-46B8-84E2-464725D1B2CB}" type="pres">
      <dgm:prSet presAssocID="{C26503B5-27C5-401A-A8DE-BCDF99F8A321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0D771CB-FED4-4156-9EE7-FCC0EBCF0FED}" type="pres">
      <dgm:prSet presAssocID="{C26503B5-27C5-401A-A8DE-BCDF99F8A321}" presName="negativeSpace" presStyleCnt="0"/>
      <dgm:spPr/>
    </dgm:pt>
    <dgm:pt modelId="{0C4C6AA1-8F28-406E-9318-B18106A0BD34}" type="pres">
      <dgm:prSet presAssocID="{C26503B5-27C5-401A-A8DE-BCDF99F8A321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A33010B-DEA0-4EB1-B9EC-D3F334C0EA2C}" type="pres">
      <dgm:prSet presAssocID="{F5348EEB-87C4-438B-98FC-B4865B7DAD63}" presName="spaceBetweenRectangles" presStyleCnt="0"/>
      <dgm:spPr/>
    </dgm:pt>
    <dgm:pt modelId="{A0355DF7-825D-4854-9D17-269D8BD5EA6C}" type="pres">
      <dgm:prSet presAssocID="{469F209C-129B-4B9F-9F53-BC10AA48CF60}" presName="parentLin" presStyleCnt="0"/>
      <dgm:spPr/>
    </dgm:pt>
    <dgm:pt modelId="{85629C88-025C-4A78-B64D-288B403CF2B8}" type="pres">
      <dgm:prSet presAssocID="{469F209C-129B-4B9F-9F53-BC10AA48CF60}" presName="parentLeftMargin" presStyleLbl="node1" presStyleIdx="0" presStyleCnt="4"/>
      <dgm:spPr/>
      <dgm:t>
        <a:bodyPr/>
        <a:lstStyle/>
        <a:p>
          <a:endParaRPr lang="de-DE"/>
        </a:p>
      </dgm:t>
    </dgm:pt>
    <dgm:pt modelId="{D7DEBE65-6735-4AEB-81E4-03F0726C5CF7}" type="pres">
      <dgm:prSet presAssocID="{469F209C-129B-4B9F-9F53-BC10AA48CF60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5FB2EEE-6ED7-4039-A876-330C56D442DA}" type="pres">
      <dgm:prSet presAssocID="{469F209C-129B-4B9F-9F53-BC10AA48CF60}" presName="negativeSpace" presStyleCnt="0"/>
      <dgm:spPr/>
    </dgm:pt>
    <dgm:pt modelId="{8909DD39-DDCD-4715-A0F9-4912EC08CCC2}" type="pres">
      <dgm:prSet presAssocID="{469F209C-129B-4B9F-9F53-BC10AA48CF60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42D34B4-1C95-40DA-9BDB-B1F6BE411134}" type="pres">
      <dgm:prSet presAssocID="{52B709DF-045B-4404-9104-462319D9D8F5}" presName="spaceBetweenRectangles" presStyleCnt="0"/>
      <dgm:spPr/>
    </dgm:pt>
    <dgm:pt modelId="{D8D96658-A56C-46F6-B95E-0A741A859E86}" type="pres">
      <dgm:prSet presAssocID="{F7944EF6-45B3-494F-85BD-A7301A4161A1}" presName="parentLin" presStyleCnt="0"/>
      <dgm:spPr/>
    </dgm:pt>
    <dgm:pt modelId="{B3D6C480-E0D4-4BEF-8DC8-C3D31BAF699B}" type="pres">
      <dgm:prSet presAssocID="{F7944EF6-45B3-494F-85BD-A7301A4161A1}" presName="parentLeftMargin" presStyleLbl="node1" presStyleIdx="1" presStyleCnt="4"/>
      <dgm:spPr/>
      <dgm:t>
        <a:bodyPr/>
        <a:lstStyle/>
        <a:p>
          <a:endParaRPr lang="de-DE"/>
        </a:p>
      </dgm:t>
    </dgm:pt>
    <dgm:pt modelId="{87F25B30-64A2-4A2E-ADF0-6BCF6C0AD50A}" type="pres">
      <dgm:prSet presAssocID="{F7944EF6-45B3-494F-85BD-A7301A4161A1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55A728A-3DF7-4896-BA63-FC3DC0F2278B}" type="pres">
      <dgm:prSet presAssocID="{F7944EF6-45B3-494F-85BD-A7301A4161A1}" presName="negativeSpace" presStyleCnt="0"/>
      <dgm:spPr/>
    </dgm:pt>
    <dgm:pt modelId="{D302218E-F5BF-4A23-8F59-C487085419D2}" type="pres">
      <dgm:prSet presAssocID="{F7944EF6-45B3-494F-85BD-A7301A4161A1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C0BC968-4938-472E-95B0-075EA4A5BCDC}" type="pres">
      <dgm:prSet presAssocID="{F0106ED6-E997-46C1-AF2F-24377B365DEF}" presName="spaceBetweenRectangles" presStyleCnt="0"/>
      <dgm:spPr/>
    </dgm:pt>
    <dgm:pt modelId="{319CA937-1978-4108-91D4-02E256FFA72F}" type="pres">
      <dgm:prSet presAssocID="{963F460A-1C39-4FAA-83BF-120DC3437C20}" presName="parentLin" presStyleCnt="0"/>
      <dgm:spPr/>
    </dgm:pt>
    <dgm:pt modelId="{EF0EEF56-9CB3-4527-BEFB-A0567CA5D547}" type="pres">
      <dgm:prSet presAssocID="{963F460A-1C39-4FAA-83BF-120DC3437C20}" presName="parentLeftMargin" presStyleLbl="node1" presStyleIdx="2" presStyleCnt="4"/>
      <dgm:spPr/>
      <dgm:t>
        <a:bodyPr/>
        <a:lstStyle/>
        <a:p>
          <a:endParaRPr lang="de-DE"/>
        </a:p>
      </dgm:t>
    </dgm:pt>
    <dgm:pt modelId="{AA012784-C1A0-4FB2-B979-A58848131276}" type="pres">
      <dgm:prSet presAssocID="{963F460A-1C39-4FAA-83BF-120DC3437C20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04460EC-003F-4FA9-B266-AAB2AB7E633E}" type="pres">
      <dgm:prSet presAssocID="{963F460A-1C39-4FAA-83BF-120DC3437C20}" presName="negativeSpace" presStyleCnt="0"/>
      <dgm:spPr/>
    </dgm:pt>
    <dgm:pt modelId="{DA6D2AC2-1A18-46E9-8A8B-279DAC56FB6A}" type="pres">
      <dgm:prSet presAssocID="{963F460A-1C39-4FAA-83BF-120DC3437C20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E3CA741A-1B38-4CCF-9F0D-27DD5480DF3B}" type="presOf" srcId="{6DEC46F8-4C64-424D-8E55-B01E3BDEC81F}" destId="{0C4C6AA1-8F28-406E-9318-B18106A0BD34}" srcOrd="0" destOrd="2" presId="urn:microsoft.com/office/officeart/2005/8/layout/list1"/>
    <dgm:cxn modelId="{A9A918F0-5009-4C90-A722-2FB72F57F6BF}" type="presOf" srcId="{963F460A-1C39-4FAA-83BF-120DC3437C20}" destId="{EF0EEF56-9CB3-4527-BEFB-A0567CA5D547}" srcOrd="0" destOrd="0" presId="urn:microsoft.com/office/officeart/2005/8/layout/list1"/>
    <dgm:cxn modelId="{7C974A1B-787D-4D6C-9C5B-DC729ACDCDF2}" type="presOf" srcId="{C26503B5-27C5-401A-A8DE-BCDF99F8A321}" destId="{CB5D80FB-6747-4F3D-82DE-99C4B928E49C}" srcOrd="0" destOrd="0" presId="urn:microsoft.com/office/officeart/2005/8/layout/list1"/>
    <dgm:cxn modelId="{33980DC6-7E6D-4AA5-905E-3ACEFDA08AF5}" type="presOf" srcId="{5C4B6935-DDF5-4ECF-9715-9AE3CCEF0666}" destId="{0C4C6AA1-8F28-406E-9318-B18106A0BD34}" srcOrd="0" destOrd="1" presId="urn:microsoft.com/office/officeart/2005/8/layout/list1"/>
    <dgm:cxn modelId="{0299E792-3C28-4ADB-8F9E-871FCFFDDC6A}" srcId="{C26503B5-27C5-401A-A8DE-BCDF99F8A321}" destId="{5C4B6935-DDF5-4ECF-9715-9AE3CCEF0666}" srcOrd="1" destOrd="0" parTransId="{E38A324E-34C1-4C6A-BAB6-02871FE3A932}" sibTransId="{3704E064-983E-4671-B1DD-A999E3858EBB}"/>
    <dgm:cxn modelId="{FE03FDD2-0FD8-45D1-A0A2-ADED132028CE}" type="presOf" srcId="{3BFB2413-A219-491A-AD72-FA53F550104B}" destId="{0C4C6AA1-8F28-406E-9318-B18106A0BD34}" srcOrd="0" destOrd="0" presId="urn:microsoft.com/office/officeart/2005/8/layout/list1"/>
    <dgm:cxn modelId="{7A4449CD-26E4-43A2-BC61-87588FD03EF0}" type="presOf" srcId="{F7944EF6-45B3-494F-85BD-A7301A4161A1}" destId="{B3D6C480-E0D4-4BEF-8DC8-C3D31BAF699B}" srcOrd="0" destOrd="0" presId="urn:microsoft.com/office/officeart/2005/8/layout/list1"/>
    <dgm:cxn modelId="{456B1213-E165-4A5A-B7C4-CD7AB2439DDD}" srcId="{FE0A6643-0BF2-42A1-983C-A52166B78C1D}" destId="{F7944EF6-45B3-494F-85BD-A7301A4161A1}" srcOrd="2" destOrd="0" parTransId="{431AC0F7-AA7D-4FE1-B8A1-3E1D684B4556}" sibTransId="{F0106ED6-E997-46C1-AF2F-24377B365DEF}"/>
    <dgm:cxn modelId="{49D3E8B2-EF87-4EB8-A10A-2AD5EF256C4A}" type="presOf" srcId="{963F460A-1C39-4FAA-83BF-120DC3437C20}" destId="{AA012784-C1A0-4FB2-B979-A58848131276}" srcOrd="1" destOrd="0" presId="urn:microsoft.com/office/officeart/2005/8/layout/list1"/>
    <dgm:cxn modelId="{9C8FE74E-96A3-448A-940A-EA3EFCD4E6AE}" srcId="{FE0A6643-0BF2-42A1-983C-A52166B78C1D}" destId="{C26503B5-27C5-401A-A8DE-BCDF99F8A321}" srcOrd="0" destOrd="0" parTransId="{C4D4EC60-5BE2-4F14-849C-05EDBADAD051}" sibTransId="{F5348EEB-87C4-438B-98FC-B4865B7DAD63}"/>
    <dgm:cxn modelId="{DFD7344D-B30B-435A-8896-CF6452B9106B}" type="presOf" srcId="{FE0A6643-0BF2-42A1-983C-A52166B78C1D}" destId="{C42A364D-F9EF-46FE-AC37-1FE18747D58F}" srcOrd="0" destOrd="0" presId="urn:microsoft.com/office/officeart/2005/8/layout/list1"/>
    <dgm:cxn modelId="{9E5A7014-4105-436C-9D7A-8F41A02CB33F}" type="presOf" srcId="{57A67D4A-4CC3-4423-BF20-88410F9207C6}" destId="{8909DD39-DDCD-4715-A0F9-4912EC08CCC2}" srcOrd="0" destOrd="0" presId="urn:microsoft.com/office/officeart/2005/8/layout/list1"/>
    <dgm:cxn modelId="{73630AA1-FD39-412C-9180-8062C7874D06}" srcId="{C26503B5-27C5-401A-A8DE-BCDF99F8A321}" destId="{3BFB2413-A219-491A-AD72-FA53F550104B}" srcOrd="0" destOrd="0" parTransId="{1D41D9E2-6A84-416C-A05A-9B0ED33F8E15}" sibTransId="{16302DEE-70A8-4C5A-95BE-4F5ED0063AB2}"/>
    <dgm:cxn modelId="{CCDF4EE1-7C2D-49E9-A23F-03EA5C7567C8}" type="presOf" srcId="{FAAB36D6-0262-4793-882D-78D689982887}" destId="{8909DD39-DDCD-4715-A0F9-4912EC08CCC2}" srcOrd="0" destOrd="1" presId="urn:microsoft.com/office/officeart/2005/8/layout/list1"/>
    <dgm:cxn modelId="{79FFA0FF-24C2-4B2D-82D2-7729E867F496}" srcId="{469F209C-129B-4B9F-9F53-BC10AA48CF60}" destId="{FAAB36D6-0262-4793-882D-78D689982887}" srcOrd="1" destOrd="0" parTransId="{9B030F98-649C-4862-936C-A5CA7D8B93E2}" sibTransId="{C87F8229-4DD2-4E42-A09D-C78BF79E2EBF}"/>
    <dgm:cxn modelId="{0D060DB8-8416-4116-AFB0-6FFEAC564565}" srcId="{FE0A6643-0BF2-42A1-983C-A52166B78C1D}" destId="{469F209C-129B-4B9F-9F53-BC10AA48CF60}" srcOrd="1" destOrd="0" parTransId="{92FD6E3F-7A6F-483A-B6F3-AD840B81C1F4}" sibTransId="{52B709DF-045B-4404-9104-462319D9D8F5}"/>
    <dgm:cxn modelId="{73D17B1B-2BFD-4E1C-AC9D-CF9DEB370697}" type="presOf" srcId="{86F904C0-9DA1-4EE2-8DE6-9C09D8765194}" destId="{DA6D2AC2-1A18-46E9-8A8B-279DAC56FB6A}" srcOrd="0" destOrd="1" presId="urn:microsoft.com/office/officeart/2005/8/layout/list1"/>
    <dgm:cxn modelId="{7598EAC4-C5F9-48CD-AA26-9BE18F28F610}" type="presOf" srcId="{C26503B5-27C5-401A-A8DE-BCDF99F8A321}" destId="{F143728D-A223-46B8-84E2-464725D1B2CB}" srcOrd="1" destOrd="0" presId="urn:microsoft.com/office/officeart/2005/8/layout/list1"/>
    <dgm:cxn modelId="{FE760B8C-4B4C-4419-A176-DFA403F5189B}" type="presOf" srcId="{F7944EF6-45B3-494F-85BD-A7301A4161A1}" destId="{87F25B30-64A2-4A2E-ADF0-6BCF6C0AD50A}" srcOrd="1" destOrd="0" presId="urn:microsoft.com/office/officeart/2005/8/layout/list1"/>
    <dgm:cxn modelId="{9B4F6403-4787-48D9-8411-D9FDEFB1B596}" srcId="{469F209C-129B-4B9F-9F53-BC10AA48CF60}" destId="{0D220A52-B194-4F46-8FAF-4E0866EDEEE2}" srcOrd="2" destOrd="0" parTransId="{C3BE53C8-92A6-4A92-87ED-A4FB5FD4A7D8}" sibTransId="{2F1632FD-7B21-4A74-889F-755F8ADC5922}"/>
    <dgm:cxn modelId="{35FBAAF9-C1F0-4CBF-B0C5-A1CD34A22644}" srcId="{C26503B5-27C5-401A-A8DE-BCDF99F8A321}" destId="{6DEC46F8-4C64-424D-8E55-B01E3BDEC81F}" srcOrd="2" destOrd="0" parTransId="{C52E18D3-9092-4DDB-887C-A6DCE2003742}" sibTransId="{E79FF136-B87E-4841-99FD-02E76CA9F722}"/>
    <dgm:cxn modelId="{2A4CE761-672E-488E-A02C-782CA6DCDDE8}" srcId="{963F460A-1C39-4FAA-83BF-120DC3437C20}" destId="{86F904C0-9DA1-4EE2-8DE6-9C09D8765194}" srcOrd="1" destOrd="0" parTransId="{067CC260-BD08-4B87-BF08-D6228ABA26B0}" sibTransId="{5A09B2C4-282E-41BF-8D78-6A245F374C29}"/>
    <dgm:cxn modelId="{7EC83CD3-3262-45A2-89E4-CC792FA09E5A}" srcId="{963F460A-1C39-4FAA-83BF-120DC3437C20}" destId="{A34B0BF2-965A-4444-B3C4-2E600EA98E7C}" srcOrd="0" destOrd="0" parTransId="{956C9CE7-70C4-4061-B4EE-B7B6CE47238F}" sibTransId="{5DA4AC66-2A3B-4DAF-9A6D-B45289330FBC}"/>
    <dgm:cxn modelId="{C71D4548-2BC5-4B06-BAAA-967A33371A33}" srcId="{469F209C-129B-4B9F-9F53-BC10AA48CF60}" destId="{57A67D4A-4CC3-4423-BF20-88410F9207C6}" srcOrd="0" destOrd="0" parTransId="{68DAC5F6-B5CF-4779-A5C1-9F17DFB2F23D}" sibTransId="{677AE1F1-098E-433F-B61C-638E841B4821}"/>
    <dgm:cxn modelId="{92B30037-65D3-4EF2-98EE-9EE7BD051AEF}" type="presOf" srcId="{C8AA30BF-EFED-4675-9568-3FED29064FE3}" destId="{D302218E-F5BF-4A23-8F59-C487085419D2}" srcOrd="0" destOrd="1" presId="urn:microsoft.com/office/officeart/2005/8/layout/list1"/>
    <dgm:cxn modelId="{C243E234-A0C3-45B1-B59A-86A68868D852}" type="presOf" srcId="{A34B0BF2-965A-4444-B3C4-2E600EA98E7C}" destId="{DA6D2AC2-1A18-46E9-8A8B-279DAC56FB6A}" srcOrd="0" destOrd="0" presId="urn:microsoft.com/office/officeart/2005/8/layout/list1"/>
    <dgm:cxn modelId="{1E95F744-2D1C-4D5E-84F7-E4B23EF18E9D}" type="presOf" srcId="{469F209C-129B-4B9F-9F53-BC10AA48CF60}" destId="{D7DEBE65-6735-4AEB-81E4-03F0726C5CF7}" srcOrd="1" destOrd="0" presId="urn:microsoft.com/office/officeart/2005/8/layout/list1"/>
    <dgm:cxn modelId="{52BAEA0C-B625-4CD0-B6C5-036013F3FECA}" srcId="{FE0A6643-0BF2-42A1-983C-A52166B78C1D}" destId="{963F460A-1C39-4FAA-83BF-120DC3437C20}" srcOrd="3" destOrd="0" parTransId="{BE5EB1FD-E32C-4F77-ABCD-F607B3261B95}" sibTransId="{252DA9A9-531F-42CD-8B7C-BFB364A1FC3C}"/>
    <dgm:cxn modelId="{A862DA22-32A5-4D9D-8973-D1E21EED644A}" srcId="{F7944EF6-45B3-494F-85BD-A7301A4161A1}" destId="{A390EA85-1C6F-4444-B4C4-3B90041B5DED}" srcOrd="0" destOrd="0" parTransId="{864C5AC0-A6BE-422D-BE45-5AD1D7267D75}" sibTransId="{0CF16A3F-D949-4B56-B309-462E08C1EC15}"/>
    <dgm:cxn modelId="{7166DCE8-45FB-44DD-ADE8-82FE94A671C7}" type="presOf" srcId="{A390EA85-1C6F-4444-B4C4-3B90041B5DED}" destId="{D302218E-F5BF-4A23-8F59-C487085419D2}" srcOrd="0" destOrd="0" presId="urn:microsoft.com/office/officeart/2005/8/layout/list1"/>
    <dgm:cxn modelId="{B1333A6A-465B-4569-A74F-9D43F8AB83C8}" type="presOf" srcId="{0D220A52-B194-4F46-8FAF-4E0866EDEEE2}" destId="{8909DD39-DDCD-4715-A0F9-4912EC08CCC2}" srcOrd="0" destOrd="2" presId="urn:microsoft.com/office/officeart/2005/8/layout/list1"/>
    <dgm:cxn modelId="{01031D75-31A3-471B-B0B4-B0F03C98519B}" srcId="{F7944EF6-45B3-494F-85BD-A7301A4161A1}" destId="{C8AA30BF-EFED-4675-9568-3FED29064FE3}" srcOrd="1" destOrd="0" parTransId="{2A47CE23-2EF8-40E4-A443-3F03766EE6FD}" sibTransId="{FD19580D-E7BA-4C03-A992-BDFD81F29700}"/>
    <dgm:cxn modelId="{83A7A797-E7E1-4382-ABB9-F2E74060E6B5}" type="presOf" srcId="{469F209C-129B-4B9F-9F53-BC10AA48CF60}" destId="{85629C88-025C-4A78-B64D-288B403CF2B8}" srcOrd="0" destOrd="0" presId="urn:microsoft.com/office/officeart/2005/8/layout/list1"/>
    <dgm:cxn modelId="{F82BD371-6087-4482-A8DB-3C5344D5580B}" type="presParOf" srcId="{C42A364D-F9EF-46FE-AC37-1FE18747D58F}" destId="{5C1FD960-D34F-4A18-A65F-589BF5E66944}" srcOrd="0" destOrd="0" presId="urn:microsoft.com/office/officeart/2005/8/layout/list1"/>
    <dgm:cxn modelId="{FA4B629E-C85E-43B3-B83A-98C16B3EA15B}" type="presParOf" srcId="{5C1FD960-D34F-4A18-A65F-589BF5E66944}" destId="{CB5D80FB-6747-4F3D-82DE-99C4B928E49C}" srcOrd="0" destOrd="0" presId="urn:microsoft.com/office/officeart/2005/8/layout/list1"/>
    <dgm:cxn modelId="{87DE0216-A11E-4B43-B5EB-AA5B653FC9DF}" type="presParOf" srcId="{5C1FD960-D34F-4A18-A65F-589BF5E66944}" destId="{F143728D-A223-46B8-84E2-464725D1B2CB}" srcOrd="1" destOrd="0" presId="urn:microsoft.com/office/officeart/2005/8/layout/list1"/>
    <dgm:cxn modelId="{D0DDDB1D-6294-48AC-865A-F6A26D6D1150}" type="presParOf" srcId="{C42A364D-F9EF-46FE-AC37-1FE18747D58F}" destId="{80D771CB-FED4-4156-9EE7-FCC0EBCF0FED}" srcOrd="1" destOrd="0" presId="urn:microsoft.com/office/officeart/2005/8/layout/list1"/>
    <dgm:cxn modelId="{EDC2FCCC-BD44-46DA-AD1A-1CD1D2F5E0CA}" type="presParOf" srcId="{C42A364D-F9EF-46FE-AC37-1FE18747D58F}" destId="{0C4C6AA1-8F28-406E-9318-B18106A0BD34}" srcOrd="2" destOrd="0" presId="urn:microsoft.com/office/officeart/2005/8/layout/list1"/>
    <dgm:cxn modelId="{0A09E495-7558-4EAD-ADBA-8FB2EDDE4AB1}" type="presParOf" srcId="{C42A364D-F9EF-46FE-AC37-1FE18747D58F}" destId="{BA33010B-DEA0-4EB1-B9EC-D3F334C0EA2C}" srcOrd="3" destOrd="0" presId="urn:microsoft.com/office/officeart/2005/8/layout/list1"/>
    <dgm:cxn modelId="{12BA03E7-46C6-4537-817E-1BAD6A13521A}" type="presParOf" srcId="{C42A364D-F9EF-46FE-AC37-1FE18747D58F}" destId="{A0355DF7-825D-4854-9D17-269D8BD5EA6C}" srcOrd="4" destOrd="0" presId="urn:microsoft.com/office/officeart/2005/8/layout/list1"/>
    <dgm:cxn modelId="{0244A99D-04D2-4E19-9958-8197ECF126F8}" type="presParOf" srcId="{A0355DF7-825D-4854-9D17-269D8BD5EA6C}" destId="{85629C88-025C-4A78-B64D-288B403CF2B8}" srcOrd="0" destOrd="0" presId="urn:microsoft.com/office/officeart/2005/8/layout/list1"/>
    <dgm:cxn modelId="{9EFD3AD5-95B2-4E96-8704-AD68859D4027}" type="presParOf" srcId="{A0355DF7-825D-4854-9D17-269D8BD5EA6C}" destId="{D7DEBE65-6735-4AEB-81E4-03F0726C5CF7}" srcOrd="1" destOrd="0" presId="urn:microsoft.com/office/officeart/2005/8/layout/list1"/>
    <dgm:cxn modelId="{931EE771-E103-4860-98A5-F7C9F174B9F8}" type="presParOf" srcId="{C42A364D-F9EF-46FE-AC37-1FE18747D58F}" destId="{F5FB2EEE-6ED7-4039-A876-330C56D442DA}" srcOrd="5" destOrd="0" presId="urn:microsoft.com/office/officeart/2005/8/layout/list1"/>
    <dgm:cxn modelId="{2E87151B-E66E-401A-A1A0-222691F37119}" type="presParOf" srcId="{C42A364D-F9EF-46FE-AC37-1FE18747D58F}" destId="{8909DD39-DDCD-4715-A0F9-4912EC08CCC2}" srcOrd="6" destOrd="0" presId="urn:microsoft.com/office/officeart/2005/8/layout/list1"/>
    <dgm:cxn modelId="{CA5EC1C1-4BA7-4561-BB09-35DDED45ACE6}" type="presParOf" srcId="{C42A364D-F9EF-46FE-AC37-1FE18747D58F}" destId="{642D34B4-1C95-40DA-9BDB-B1F6BE411134}" srcOrd="7" destOrd="0" presId="urn:microsoft.com/office/officeart/2005/8/layout/list1"/>
    <dgm:cxn modelId="{8D0EEB42-DC03-4FEC-943F-4A3CB2A24CFE}" type="presParOf" srcId="{C42A364D-F9EF-46FE-AC37-1FE18747D58F}" destId="{D8D96658-A56C-46F6-B95E-0A741A859E86}" srcOrd="8" destOrd="0" presId="urn:microsoft.com/office/officeart/2005/8/layout/list1"/>
    <dgm:cxn modelId="{C2F34AED-FE03-49D8-A8ED-52A0E9596B9E}" type="presParOf" srcId="{D8D96658-A56C-46F6-B95E-0A741A859E86}" destId="{B3D6C480-E0D4-4BEF-8DC8-C3D31BAF699B}" srcOrd="0" destOrd="0" presId="urn:microsoft.com/office/officeart/2005/8/layout/list1"/>
    <dgm:cxn modelId="{854F13AB-BA12-4FF4-8F88-2FD279A4864F}" type="presParOf" srcId="{D8D96658-A56C-46F6-B95E-0A741A859E86}" destId="{87F25B30-64A2-4A2E-ADF0-6BCF6C0AD50A}" srcOrd="1" destOrd="0" presId="urn:microsoft.com/office/officeart/2005/8/layout/list1"/>
    <dgm:cxn modelId="{BECE5330-176A-4D89-A47E-836F03913D97}" type="presParOf" srcId="{C42A364D-F9EF-46FE-AC37-1FE18747D58F}" destId="{955A728A-3DF7-4896-BA63-FC3DC0F2278B}" srcOrd="9" destOrd="0" presId="urn:microsoft.com/office/officeart/2005/8/layout/list1"/>
    <dgm:cxn modelId="{70BD75EF-7726-468F-911B-2B584F811243}" type="presParOf" srcId="{C42A364D-F9EF-46FE-AC37-1FE18747D58F}" destId="{D302218E-F5BF-4A23-8F59-C487085419D2}" srcOrd="10" destOrd="0" presId="urn:microsoft.com/office/officeart/2005/8/layout/list1"/>
    <dgm:cxn modelId="{7BD2FBE9-E1F9-4FB1-AF05-BD44567BDD6B}" type="presParOf" srcId="{C42A364D-F9EF-46FE-AC37-1FE18747D58F}" destId="{2C0BC968-4938-472E-95B0-075EA4A5BCDC}" srcOrd="11" destOrd="0" presId="urn:microsoft.com/office/officeart/2005/8/layout/list1"/>
    <dgm:cxn modelId="{935071DE-53D8-479A-8179-9F69F2816260}" type="presParOf" srcId="{C42A364D-F9EF-46FE-AC37-1FE18747D58F}" destId="{319CA937-1978-4108-91D4-02E256FFA72F}" srcOrd="12" destOrd="0" presId="urn:microsoft.com/office/officeart/2005/8/layout/list1"/>
    <dgm:cxn modelId="{A0784031-79AF-43CA-8F0B-C2DFC67088C5}" type="presParOf" srcId="{319CA937-1978-4108-91D4-02E256FFA72F}" destId="{EF0EEF56-9CB3-4527-BEFB-A0567CA5D547}" srcOrd="0" destOrd="0" presId="urn:microsoft.com/office/officeart/2005/8/layout/list1"/>
    <dgm:cxn modelId="{F98E7F83-5594-48A9-94C0-16DDC90546FE}" type="presParOf" srcId="{319CA937-1978-4108-91D4-02E256FFA72F}" destId="{AA012784-C1A0-4FB2-B979-A58848131276}" srcOrd="1" destOrd="0" presId="urn:microsoft.com/office/officeart/2005/8/layout/list1"/>
    <dgm:cxn modelId="{B80105E5-98E9-46D4-A237-E8A857DE31BC}" type="presParOf" srcId="{C42A364D-F9EF-46FE-AC37-1FE18747D58F}" destId="{C04460EC-003F-4FA9-B266-AAB2AB7E633E}" srcOrd="13" destOrd="0" presId="urn:microsoft.com/office/officeart/2005/8/layout/list1"/>
    <dgm:cxn modelId="{8CF8CA36-F0D6-447F-ABC2-B68C29A06FBC}" type="presParOf" srcId="{C42A364D-F9EF-46FE-AC37-1FE18747D58F}" destId="{DA6D2AC2-1A18-46E9-8A8B-279DAC56FB6A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E7AB019-FE0E-42DC-9F6A-55CB8D77E254}" type="doc">
      <dgm:prSet loTypeId="urn:microsoft.com/office/officeart/2005/8/layout/hierarchy4" loCatId="list" qsTypeId="urn:microsoft.com/office/officeart/2005/8/quickstyle/3d5" qsCatId="3D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A8D9CCC5-11B6-4522-AB8E-831E30B19AF0}">
      <dgm:prSet phldrT="[Text]" custT="1"/>
      <dgm:spPr/>
      <dgm:t>
        <a:bodyPr lIns="0" rIns="0"/>
        <a:lstStyle/>
        <a:p>
          <a:r>
            <a:rPr lang="de-DE" sz="3600" b="1" i="0" baseline="0" dirty="0" smtClean="0"/>
            <a:t>Parse</a:t>
          </a:r>
          <a:endParaRPr lang="de-DE" sz="1400" b="1" i="0" baseline="0" dirty="0"/>
        </a:p>
      </dgm:t>
    </dgm:pt>
    <dgm:pt modelId="{F29B1F76-E5F6-4141-9856-42B4D9E6563B}" type="parTrans" cxnId="{76B3227B-8F00-4A38-BE10-113D349A841A}">
      <dgm:prSet/>
      <dgm:spPr/>
      <dgm:t>
        <a:bodyPr/>
        <a:lstStyle/>
        <a:p>
          <a:endParaRPr lang="de-DE"/>
        </a:p>
      </dgm:t>
    </dgm:pt>
    <dgm:pt modelId="{7F4FD165-ABE1-47A4-BAFC-2B40E155E34E}" type="sibTrans" cxnId="{76B3227B-8F00-4A38-BE10-113D349A841A}">
      <dgm:prSet/>
      <dgm:spPr/>
      <dgm:t>
        <a:bodyPr/>
        <a:lstStyle/>
        <a:p>
          <a:endParaRPr lang="de-DE"/>
        </a:p>
      </dgm:t>
    </dgm:pt>
    <dgm:pt modelId="{EF745D8F-CEA5-4955-B502-C043B2F82D19}">
      <dgm:prSet phldrT="[Text]" custT="1"/>
      <dgm:spPr/>
      <dgm:t>
        <a:bodyPr/>
        <a:lstStyle/>
        <a:p>
          <a:r>
            <a:rPr lang="de-DE" sz="1400" b="1" i="0" baseline="0" dirty="0" err="1" smtClean="0"/>
            <a:t>gnutls</a:t>
          </a:r>
          <a:endParaRPr lang="de-DE" sz="1400" b="1" i="0" baseline="0" dirty="0"/>
        </a:p>
      </dgm:t>
    </dgm:pt>
    <dgm:pt modelId="{EC0736A2-8DF7-4D33-B586-F9274D5DDE03}" type="parTrans" cxnId="{BF9675E7-2FBD-404F-B831-0B9AAB023B76}">
      <dgm:prSet/>
      <dgm:spPr/>
      <dgm:t>
        <a:bodyPr/>
        <a:lstStyle/>
        <a:p>
          <a:endParaRPr lang="de-DE"/>
        </a:p>
      </dgm:t>
    </dgm:pt>
    <dgm:pt modelId="{3DF27A84-0E31-4CA5-AFFA-5D96886C818C}" type="sibTrans" cxnId="{BF9675E7-2FBD-404F-B831-0B9AAB023B76}">
      <dgm:prSet/>
      <dgm:spPr/>
      <dgm:t>
        <a:bodyPr/>
        <a:lstStyle/>
        <a:p>
          <a:endParaRPr lang="de-DE"/>
        </a:p>
      </dgm:t>
    </dgm:pt>
    <dgm:pt modelId="{BD25E410-EF1B-4183-8373-CFA268050ABC}">
      <dgm:prSet phldrT="[Text]" custT="1"/>
      <dgm:spPr/>
      <dgm:t>
        <a:bodyPr lIns="0" rIns="0"/>
        <a:lstStyle/>
        <a:p>
          <a:r>
            <a:rPr lang="de-DE" sz="1200" b="1" i="0" baseline="0" dirty="0" err="1" smtClean="0"/>
            <a:t>cryptopp</a:t>
          </a:r>
          <a:endParaRPr lang="de-DE" sz="1200" b="1" i="0" baseline="0" dirty="0"/>
        </a:p>
      </dgm:t>
    </dgm:pt>
    <dgm:pt modelId="{4EBE0F14-B604-4784-B7AB-A85792834E29}" type="parTrans" cxnId="{A43B4D86-0AA4-4E1D-9D7C-F01CDADAB233}">
      <dgm:prSet/>
      <dgm:spPr/>
      <dgm:t>
        <a:bodyPr/>
        <a:lstStyle/>
        <a:p>
          <a:endParaRPr lang="de-DE"/>
        </a:p>
      </dgm:t>
    </dgm:pt>
    <dgm:pt modelId="{28CDBFBE-27DD-4DA0-9DEC-3F29ED997C9E}" type="sibTrans" cxnId="{A43B4D86-0AA4-4E1D-9D7C-F01CDADAB233}">
      <dgm:prSet/>
      <dgm:spPr/>
      <dgm:t>
        <a:bodyPr/>
        <a:lstStyle/>
        <a:p>
          <a:endParaRPr lang="de-DE"/>
        </a:p>
      </dgm:t>
    </dgm:pt>
    <dgm:pt modelId="{8AA95D65-507F-44F3-B468-B1C59F6D6163}">
      <dgm:prSet phldrT="[Text]" custT="1"/>
      <dgm:spPr/>
      <dgm:t>
        <a:bodyPr/>
        <a:lstStyle/>
        <a:p>
          <a:r>
            <a:rPr lang="de-DE" sz="1400" b="1" i="0" baseline="0" dirty="0" err="1" smtClean="0"/>
            <a:t>gcrypt</a:t>
          </a:r>
          <a:endParaRPr lang="de-DE" sz="1400" b="1" i="0" baseline="0" dirty="0"/>
        </a:p>
      </dgm:t>
    </dgm:pt>
    <dgm:pt modelId="{A93BA220-BC27-41F9-993B-072C6469FC5E}" type="parTrans" cxnId="{B076D8DD-0967-45BB-AD70-D07F9CDE44C6}">
      <dgm:prSet/>
      <dgm:spPr/>
      <dgm:t>
        <a:bodyPr/>
        <a:lstStyle/>
        <a:p>
          <a:endParaRPr lang="de-DE"/>
        </a:p>
      </dgm:t>
    </dgm:pt>
    <dgm:pt modelId="{391926BE-6F1F-4C66-A663-010E9FEB2014}" type="sibTrans" cxnId="{B076D8DD-0967-45BB-AD70-D07F9CDE44C6}">
      <dgm:prSet/>
      <dgm:spPr/>
      <dgm:t>
        <a:bodyPr/>
        <a:lstStyle/>
        <a:p>
          <a:endParaRPr lang="de-DE"/>
        </a:p>
      </dgm:t>
    </dgm:pt>
    <dgm:pt modelId="{488EF174-F0DF-4E06-8D96-A634CD123B51}">
      <dgm:prSet phldrT="[Text]" custT="1"/>
      <dgm:spPr/>
      <dgm:t>
        <a:bodyPr/>
        <a:lstStyle/>
        <a:p>
          <a:r>
            <a:rPr lang="de-DE" sz="1400" b="1" i="0" baseline="0" dirty="0" smtClean="0"/>
            <a:t>asn1c</a:t>
          </a:r>
          <a:endParaRPr lang="de-DE" sz="1400" b="1" i="0" baseline="0" dirty="0"/>
        </a:p>
      </dgm:t>
    </dgm:pt>
    <dgm:pt modelId="{FE1EE982-837A-496D-B7A5-77F27022036F}" type="parTrans" cxnId="{52A40452-7773-44DD-8398-C80A83405753}">
      <dgm:prSet/>
      <dgm:spPr/>
      <dgm:t>
        <a:bodyPr/>
        <a:lstStyle/>
        <a:p>
          <a:endParaRPr lang="de-DE"/>
        </a:p>
      </dgm:t>
    </dgm:pt>
    <dgm:pt modelId="{C80196E3-6A26-4F15-BC8F-4EB31841AA96}" type="sibTrans" cxnId="{52A40452-7773-44DD-8398-C80A83405753}">
      <dgm:prSet/>
      <dgm:spPr/>
      <dgm:t>
        <a:bodyPr/>
        <a:lstStyle/>
        <a:p>
          <a:endParaRPr lang="de-DE"/>
        </a:p>
      </dgm:t>
    </dgm:pt>
    <dgm:pt modelId="{6C6727B9-00B5-4E29-8823-5A15912CEBFB}">
      <dgm:prSet phldrT="[Text]" custT="1"/>
      <dgm:spPr/>
      <dgm:t>
        <a:bodyPr/>
        <a:lstStyle/>
        <a:p>
          <a:r>
            <a:rPr lang="de-DE" sz="1400" b="1" i="0" baseline="0" dirty="0" err="1" smtClean="0"/>
            <a:t>expat</a:t>
          </a:r>
          <a:endParaRPr lang="de-DE" sz="1400" b="1" i="0" baseline="0" dirty="0"/>
        </a:p>
      </dgm:t>
    </dgm:pt>
    <dgm:pt modelId="{0D43FDFB-827C-4859-B0D0-A276F1E2FE0A}" type="parTrans" cxnId="{3E5994CD-059C-41E4-998E-6BAA5320BE73}">
      <dgm:prSet/>
      <dgm:spPr/>
      <dgm:t>
        <a:bodyPr/>
        <a:lstStyle/>
        <a:p>
          <a:endParaRPr lang="de-DE"/>
        </a:p>
      </dgm:t>
    </dgm:pt>
    <dgm:pt modelId="{B92D3A92-73EB-4F8F-BF20-55925EBBFBC3}" type="sibTrans" cxnId="{3E5994CD-059C-41E4-998E-6BAA5320BE73}">
      <dgm:prSet/>
      <dgm:spPr/>
      <dgm:t>
        <a:bodyPr/>
        <a:lstStyle/>
        <a:p>
          <a:endParaRPr lang="de-DE"/>
        </a:p>
      </dgm:t>
    </dgm:pt>
    <dgm:pt modelId="{51E23CE9-CF3D-4171-A563-2923D70E598A}">
      <dgm:prSet phldrT="[Text]" custT="1"/>
      <dgm:spPr/>
      <dgm:t>
        <a:bodyPr lIns="0" rIns="0"/>
        <a:lstStyle/>
        <a:p>
          <a:r>
            <a:rPr lang="de-DE" sz="3200" b="1" i="0" baseline="0" dirty="0" smtClean="0"/>
            <a:t>SC</a:t>
          </a:r>
          <a:endParaRPr lang="de-DE" sz="3200" b="1" i="0" baseline="0" dirty="0"/>
        </a:p>
      </dgm:t>
    </dgm:pt>
    <dgm:pt modelId="{3E7C3AC0-5B42-4143-80A0-B490E6D0A732}" type="parTrans" cxnId="{11BC382D-5322-4144-8F33-28AEA41732B2}">
      <dgm:prSet/>
      <dgm:spPr/>
      <dgm:t>
        <a:bodyPr/>
        <a:lstStyle/>
        <a:p>
          <a:endParaRPr lang="de-DE"/>
        </a:p>
      </dgm:t>
    </dgm:pt>
    <dgm:pt modelId="{3E6E25E7-113D-4573-B9DC-F3257632EFE7}" type="sibTrans" cxnId="{11BC382D-5322-4144-8F33-28AEA41732B2}">
      <dgm:prSet/>
      <dgm:spPr/>
      <dgm:t>
        <a:bodyPr/>
        <a:lstStyle/>
        <a:p>
          <a:endParaRPr lang="de-DE"/>
        </a:p>
      </dgm:t>
    </dgm:pt>
    <dgm:pt modelId="{0278F4F4-3EA3-45C1-ADAB-20990E8A4164}">
      <dgm:prSet phldrT="[Text]" custT="1"/>
      <dgm:spPr/>
      <dgm:t>
        <a:bodyPr/>
        <a:lstStyle/>
        <a:p>
          <a:r>
            <a:rPr lang="de-DE" sz="1400" b="1" i="0" baseline="0" dirty="0" err="1" smtClean="0"/>
            <a:t>pcsc-lite</a:t>
          </a:r>
          <a:endParaRPr lang="de-DE" sz="1400" b="1" i="0" baseline="0" dirty="0"/>
        </a:p>
      </dgm:t>
    </dgm:pt>
    <dgm:pt modelId="{B64BACC3-21C3-4FF2-962D-85343BE4D973}" type="parTrans" cxnId="{3F526847-AFA3-48B9-A6FA-BE20FC4041ED}">
      <dgm:prSet/>
      <dgm:spPr/>
      <dgm:t>
        <a:bodyPr/>
        <a:lstStyle/>
        <a:p>
          <a:endParaRPr lang="de-DE"/>
        </a:p>
      </dgm:t>
    </dgm:pt>
    <dgm:pt modelId="{F99460AB-2D5F-4C8A-9723-D484C0987591}" type="sibTrans" cxnId="{3F526847-AFA3-48B9-A6FA-BE20FC4041ED}">
      <dgm:prSet/>
      <dgm:spPr/>
      <dgm:t>
        <a:bodyPr/>
        <a:lstStyle/>
        <a:p>
          <a:endParaRPr lang="de-DE"/>
        </a:p>
      </dgm:t>
    </dgm:pt>
    <dgm:pt modelId="{63926079-8369-4CEB-805C-91CB3FF1FEFB}">
      <dgm:prSet phldrT="[Text]" custT="1"/>
      <dgm:spPr>
        <a:solidFill>
          <a:schemeClr val="accent2"/>
        </a:solidFill>
      </dgm:spPr>
      <dgm:t>
        <a:bodyPr/>
        <a:lstStyle/>
        <a:p>
          <a:r>
            <a:rPr lang="de-DE" sz="2800" b="1" i="0" baseline="0" dirty="0" smtClean="0"/>
            <a:t>No </a:t>
          </a:r>
          <a:r>
            <a:rPr lang="de-DE" sz="2800" b="1" i="0" baseline="0" dirty="0" err="1" smtClean="0"/>
            <a:t>Libs</a:t>
          </a:r>
          <a:r>
            <a:rPr lang="de-DE" sz="2800" b="1" i="0" baseline="0" dirty="0" smtClean="0"/>
            <a:t> </a:t>
          </a:r>
          <a:r>
            <a:rPr lang="de-DE" sz="2800" b="1" i="0" baseline="0" dirty="0" smtClean="0">
              <a:sym typeface="Wingdings" panose="05000000000000000000" pitchFamily="2" charset="2"/>
            </a:rPr>
            <a:t></a:t>
          </a:r>
          <a:br>
            <a:rPr lang="de-DE" sz="2800" b="1" i="0" baseline="0" dirty="0" smtClean="0">
              <a:sym typeface="Wingdings" panose="05000000000000000000" pitchFamily="2" charset="2"/>
            </a:rPr>
          </a:br>
          <a:r>
            <a:rPr lang="de-DE" sz="2800" b="1" i="0" baseline="0" dirty="0" err="1" smtClean="0">
              <a:sym typeface="Wingdings" panose="05000000000000000000" pitchFamily="2" charset="2"/>
            </a:rPr>
            <a:t>or</a:t>
          </a:r>
          <a:r>
            <a:rPr lang="de-DE" sz="2800" b="1" i="0" baseline="0" dirty="0" smtClean="0">
              <a:sym typeface="Wingdings" panose="05000000000000000000" pitchFamily="2" charset="2"/>
            </a:rPr>
            <a:t> </a:t>
          </a:r>
          <a:r>
            <a:rPr lang="de-DE" sz="2800" b="1" i="0" baseline="0" dirty="0" err="1" smtClean="0">
              <a:sym typeface="Wingdings" panose="05000000000000000000" pitchFamily="2" charset="2"/>
            </a:rPr>
            <a:t>Own</a:t>
          </a:r>
          <a:r>
            <a:rPr lang="de-DE" sz="2800" b="1" i="0" baseline="0" dirty="0" smtClean="0">
              <a:sym typeface="Wingdings" panose="05000000000000000000" pitchFamily="2" charset="2"/>
            </a:rPr>
            <a:t> </a:t>
          </a:r>
          <a:endParaRPr lang="de-DE" sz="2800" b="1" i="0" baseline="0" dirty="0"/>
        </a:p>
      </dgm:t>
    </dgm:pt>
    <dgm:pt modelId="{2EFC39EA-2F4C-43EC-9B92-2C09020B6016}" type="parTrans" cxnId="{0B6E34BA-32F1-44D5-8D2B-3B9B7FA218A5}">
      <dgm:prSet/>
      <dgm:spPr/>
      <dgm:t>
        <a:bodyPr/>
        <a:lstStyle/>
        <a:p>
          <a:endParaRPr lang="de-DE"/>
        </a:p>
      </dgm:t>
    </dgm:pt>
    <dgm:pt modelId="{5D166261-5C3E-4533-B133-03E8B547146F}" type="sibTrans" cxnId="{0B6E34BA-32F1-44D5-8D2B-3B9B7FA218A5}">
      <dgm:prSet/>
      <dgm:spPr/>
      <dgm:t>
        <a:bodyPr/>
        <a:lstStyle/>
        <a:p>
          <a:endParaRPr lang="de-DE"/>
        </a:p>
      </dgm:t>
    </dgm:pt>
    <dgm:pt modelId="{818B6DB8-C2D1-4EE9-A7E6-384CDCD60A4C}">
      <dgm:prSet phldrT="[Text]" custT="1"/>
      <dgm:spPr>
        <a:solidFill>
          <a:schemeClr val="accent2"/>
        </a:solidFill>
      </dgm:spPr>
      <dgm:t>
        <a:bodyPr/>
        <a:lstStyle/>
        <a:p>
          <a:r>
            <a:rPr lang="de-DE" sz="1400" b="1" i="0" baseline="0" dirty="0" smtClean="0"/>
            <a:t>PAOS </a:t>
          </a:r>
          <a:r>
            <a:rPr lang="de-DE" sz="1400" b="1" i="0" baseline="0" dirty="0" smtClean="0">
              <a:sym typeface="Wingdings" panose="05000000000000000000" pitchFamily="2" charset="2"/>
            </a:rPr>
            <a:t></a:t>
          </a:r>
          <a:endParaRPr lang="de-DE" sz="1400" b="1" i="0" baseline="0" dirty="0"/>
        </a:p>
      </dgm:t>
    </dgm:pt>
    <dgm:pt modelId="{224451F2-B65C-45C2-8031-9FB9F79A7D77}" type="parTrans" cxnId="{D66DD745-2EDE-4345-90CC-AF6DC19A1028}">
      <dgm:prSet/>
      <dgm:spPr/>
      <dgm:t>
        <a:bodyPr/>
        <a:lstStyle/>
        <a:p>
          <a:endParaRPr lang="de-DE"/>
        </a:p>
      </dgm:t>
    </dgm:pt>
    <dgm:pt modelId="{BA55356D-8EF6-4056-A855-05F671688137}" type="sibTrans" cxnId="{D66DD745-2EDE-4345-90CC-AF6DC19A1028}">
      <dgm:prSet/>
      <dgm:spPr/>
      <dgm:t>
        <a:bodyPr/>
        <a:lstStyle/>
        <a:p>
          <a:endParaRPr lang="de-DE"/>
        </a:p>
      </dgm:t>
    </dgm:pt>
    <dgm:pt modelId="{003BC174-9FDD-421C-B008-7C105A50243E}">
      <dgm:prSet phldrT="[Text]" custT="1"/>
      <dgm:spPr/>
      <dgm:t>
        <a:bodyPr/>
        <a:lstStyle/>
        <a:p>
          <a:r>
            <a:rPr lang="de-DE" sz="1400" b="1" i="0" baseline="0" dirty="0" smtClean="0"/>
            <a:t>TR-03112</a:t>
          </a:r>
          <a:endParaRPr lang="de-DE" sz="1400" b="1" i="0" baseline="0" dirty="0"/>
        </a:p>
      </dgm:t>
    </dgm:pt>
    <dgm:pt modelId="{E19E21DF-B69B-4685-BEE2-D6EB646E2EE9}" type="parTrans" cxnId="{257A247F-08E0-48BA-8C87-5CBD5B5A3325}">
      <dgm:prSet/>
      <dgm:spPr/>
      <dgm:t>
        <a:bodyPr/>
        <a:lstStyle/>
        <a:p>
          <a:endParaRPr lang="de-DE"/>
        </a:p>
      </dgm:t>
    </dgm:pt>
    <dgm:pt modelId="{D7F41769-D786-4E07-A5D9-4F14DB3C97EB}" type="sibTrans" cxnId="{257A247F-08E0-48BA-8C87-5CBD5B5A3325}">
      <dgm:prSet/>
      <dgm:spPr/>
      <dgm:t>
        <a:bodyPr/>
        <a:lstStyle/>
        <a:p>
          <a:endParaRPr lang="de-DE"/>
        </a:p>
      </dgm:t>
    </dgm:pt>
    <dgm:pt modelId="{3AD481CB-F844-45DB-80F5-84D173CF37E6}">
      <dgm:prSet phldrT="[Text]" custT="1"/>
      <dgm:spPr/>
      <dgm:t>
        <a:bodyPr/>
        <a:lstStyle/>
        <a:p>
          <a:r>
            <a:rPr lang="de-DE" b="1" i="0" baseline="0" dirty="0" smtClean="0"/>
            <a:t>Lang</a:t>
          </a:r>
          <a:endParaRPr lang="de-DE" b="1" i="0" baseline="0" dirty="0"/>
        </a:p>
      </dgm:t>
    </dgm:pt>
    <dgm:pt modelId="{5850B9B7-BB1C-4AFD-88D3-8D5AFEB27520}" type="parTrans" cxnId="{D90541AE-7322-4C9B-A56D-04690B585843}">
      <dgm:prSet/>
      <dgm:spPr/>
      <dgm:t>
        <a:bodyPr/>
        <a:lstStyle/>
        <a:p>
          <a:endParaRPr lang="de-DE"/>
        </a:p>
      </dgm:t>
    </dgm:pt>
    <dgm:pt modelId="{12C0F876-589F-4B5F-A1B0-D0869BE7B1F4}" type="sibTrans" cxnId="{D90541AE-7322-4C9B-A56D-04690B585843}">
      <dgm:prSet/>
      <dgm:spPr/>
      <dgm:t>
        <a:bodyPr/>
        <a:lstStyle/>
        <a:p>
          <a:endParaRPr lang="de-DE"/>
        </a:p>
      </dgm:t>
    </dgm:pt>
    <dgm:pt modelId="{05AB292D-16A6-4F20-9DD2-C70EAEF132BC}">
      <dgm:prSet phldrT="[Text]" custT="1"/>
      <dgm:spPr>
        <a:solidFill>
          <a:schemeClr val="accent1"/>
        </a:solidFill>
      </dgm:spPr>
      <dgm:t>
        <a:bodyPr lIns="0" rIns="0"/>
        <a:lstStyle/>
        <a:p>
          <a:r>
            <a:rPr lang="de-DE" sz="3600" b="1" i="0" baseline="0" dirty="0" smtClean="0"/>
            <a:t>C</a:t>
          </a:r>
          <a:r>
            <a:rPr lang="de-DE" sz="2800" b="1" i="0" baseline="0" dirty="0" smtClean="0"/>
            <a:t>++</a:t>
          </a:r>
          <a:endParaRPr lang="de-DE" sz="3600" b="1" i="0" baseline="0" dirty="0"/>
        </a:p>
      </dgm:t>
    </dgm:pt>
    <dgm:pt modelId="{C95D3807-9FF6-4B4F-A9F9-6CB460A7995C}" type="parTrans" cxnId="{58B1E073-4D57-4B1A-A245-DD63E46CF567}">
      <dgm:prSet/>
      <dgm:spPr/>
      <dgm:t>
        <a:bodyPr/>
        <a:lstStyle/>
        <a:p>
          <a:endParaRPr lang="de-DE"/>
        </a:p>
      </dgm:t>
    </dgm:pt>
    <dgm:pt modelId="{4B6EE0D8-7EE8-4DCA-BE99-00AC537141CE}" type="sibTrans" cxnId="{58B1E073-4D57-4B1A-A245-DD63E46CF567}">
      <dgm:prSet/>
      <dgm:spPr/>
      <dgm:t>
        <a:bodyPr/>
        <a:lstStyle/>
        <a:p>
          <a:endParaRPr lang="de-DE"/>
        </a:p>
      </dgm:t>
    </dgm:pt>
    <dgm:pt modelId="{A0017AA3-CB5E-4643-9A6E-9F232F881D14}">
      <dgm:prSet phldrT="[Text]" custT="1"/>
      <dgm:spPr/>
      <dgm:t>
        <a:bodyPr/>
        <a:lstStyle/>
        <a:p>
          <a:r>
            <a:rPr lang="de-DE" b="1" i="0" baseline="0" dirty="0" err="1" smtClean="0"/>
            <a:t>Crypto</a:t>
          </a:r>
          <a:endParaRPr lang="de-DE" b="1" i="0" baseline="0" dirty="0"/>
        </a:p>
      </dgm:t>
    </dgm:pt>
    <dgm:pt modelId="{B4935C58-9A08-4A2A-8E9E-208486370163}" type="parTrans" cxnId="{1AC4938A-340A-4311-AAAD-DBDC7D774C72}">
      <dgm:prSet/>
      <dgm:spPr/>
      <dgm:t>
        <a:bodyPr/>
        <a:lstStyle/>
        <a:p>
          <a:endParaRPr lang="de-DE"/>
        </a:p>
      </dgm:t>
    </dgm:pt>
    <dgm:pt modelId="{BD07031B-477F-4231-8BA6-3536E44BCF97}" type="sibTrans" cxnId="{1AC4938A-340A-4311-AAAD-DBDC7D774C72}">
      <dgm:prSet/>
      <dgm:spPr/>
      <dgm:t>
        <a:bodyPr/>
        <a:lstStyle/>
        <a:p>
          <a:endParaRPr lang="de-DE"/>
        </a:p>
      </dgm:t>
    </dgm:pt>
    <dgm:pt modelId="{AF1A982B-D0F4-4855-B179-A92F626EB6AF}">
      <dgm:prSet phldrT="[Text]" custT="1"/>
      <dgm:spPr/>
      <dgm:t>
        <a:bodyPr/>
        <a:lstStyle/>
        <a:p>
          <a:r>
            <a:rPr lang="de-DE" b="1" i="0" baseline="0" smtClean="0"/>
            <a:t>C</a:t>
          </a:r>
          <a:endParaRPr lang="de-DE" b="1" i="0" baseline="0" dirty="0"/>
        </a:p>
      </dgm:t>
    </dgm:pt>
    <dgm:pt modelId="{25141092-25A2-4E33-B2D2-CC166915FD90}" type="parTrans" cxnId="{30FB2A0F-66D1-4C14-8F5C-B5F32F5F5B39}">
      <dgm:prSet/>
      <dgm:spPr/>
      <dgm:t>
        <a:bodyPr/>
        <a:lstStyle/>
        <a:p>
          <a:endParaRPr lang="de-DE"/>
        </a:p>
      </dgm:t>
    </dgm:pt>
    <dgm:pt modelId="{E85CAADD-739D-4651-8C74-43E6E0234895}" type="sibTrans" cxnId="{30FB2A0F-66D1-4C14-8F5C-B5F32F5F5B39}">
      <dgm:prSet/>
      <dgm:spPr/>
      <dgm:t>
        <a:bodyPr/>
        <a:lstStyle/>
        <a:p>
          <a:endParaRPr lang="de-DE"/>
        </a:p>
      </dgm:t>
    </dgm:pt>
    <dgm:pt modelId="{B1DB7C10-9E6F-4A4B-BE02-92137B4BCA6D}">
      <dgm:prSet phldrT="[Text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de-DE" sz="1400" b="1" i="0" baseline="0" dirty="0" err="1" smtClean="0"/>
            <a:t>html</a:t>
          </a:r>
          <a:endParaRPr lang="de-DE" sz="1400" b="1" i="0" baseline="0" dirty="0"/>
        </a:p>
      </dgm:t>
    </dgm:pt>
    <dgm:pt modelId="{0DB8FC0B-2B1B-4BA5-B2EA-2DAEA6ED81FB}" type="parTrans" cxnId="{FB56B46F-12A4-43A9-B8E1-D7756A466FA8}">
      <dgm:prSet/>
      <dgm:spPr/>
      <dgm:t>
        <a:bodyPr/>
        <a:lstStyle/>
        <a:p>
          <a:endParaRPr lang="de-DE"/>
        </a:p>
      </dgm:t>
    </dgm:pt>
    <dgm:pt modelId="{A63D7CB9-348F-45B0-92FE-95627B9AD066}" type="sibTrans" cxnId="{FB56B46F-12A4-43A9-B8E1-D7756A466FA8}">
      <dgm:prSet/>
      <dgm:spPr/>
      <dgm:t>
        <a:bodyPr/>
        <a:lstStyle/>
        <a:p>
          <a:endParaRPr lang="de-DE"/>
        </a:p>
      </dgm:t>
    </dgm:pt>
    <dgm:pt modelId="{31166B18-0639-4959-A951-650D116FF34B}">
      <dgm:prSet phldrT="[Text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de-DE" sz="1400" b="1" i="0" baseline="0" dirty="0" smtClean="0"/>
            <a:t>TR-03110</a:t>
          </a:r>
          <a:endParaRPr lang="de-DE" sz="1400" b="1" i="0" baseline="0" dirty="0"/>
        </a:p>
      </dgm:t>
    </dgm:pt>
    <dgm:pt modelId="{8D363888-8BDC-496D-AB7D-8D31252ED3A8}" type="parTrans" cxnId="{5882AF35-3D45-4AF0-A4BC-7B6F7F1C3C6C}">
      <dgm:prSet/>
      <dgm:spPr/>
      <dgm:t>
        <a:bodyPr/>
        <a:lstStyle/>
        <a:p>
          <a:endParaRPr lang="de-DE"/>
        </a:p>
      </dgm:t>
    </dgm:pt>
    <dgm:pt modelId="{D2602E39-8DD4-4D67-9A5A-6E3CA2F1DA07}" type="sibTrans" cxnId="{5882AF35-3D45-4AF0-A4BC-7B6F7F1C3C6C}">
      <dgm:prSet/>
      <dgm:spPr/>
      <dgm:t>
        <a:bodyPr/>
        <a:lstStyle/>
        <a:p>
          <a:endParaRPr lang="de-DE"/>
        </a:p>
      </dgm:t>
    </dgm:pt>
    <dgm:pt modelId="{58D61A0B-6686-4912-B538-87C91CAA46A3}" type="pres">
      <dgm:prSet presAssocID="{6E7AB019-FE0E-42DC-9F6A-55CB8D77E254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E5A42517-262B-4A6A-9BBC-AD4E97D16F69}" type="pres">
      <dgm:prSet presAssocID="{3AD481CB-F844-45DB-80F5-84D173CF37E6}" presName="vertOne" presStyleCnt="0"/>
      <dgm:spPr/>
    </dgm:pt>
    <dgm:pt modelId="{3558C642-BED1-4F7E-9249-3472EA9127E1}" type="pres">
      <dgm:prSet presAssocID="{3AD481CB-F844-45DB-80F5-84D173CF37E6}" presName="txOne" presStyleLbl="node0" presStyleIdx="0" presStyleCnt="5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E17B9D66-F9F8-41B8-B439-DA72247FA4AF}" type="pres">
      <dgm:prSet presAssocID="{3AD481CB-F844-45DB-80F5-84D173CF37E6}" presName="parTransOne" presStyleCnt="0"/>
      <dgm:spPr/>
    </dgm:pt>
    <dgm:pt modelId="{38EEB911-79F5-47E9-9F12-BDB533CCE83A}" type="pres">
      <dgm:prSet presAssocID="{3AD481CB-F844-45DB-80F5-84D173CF37E6}" presName="horzOne" presStyleCnt="0"/>
      <dgm:spPr/>
    </dgm:pt>
    <dgm:pt modelId="{EDAA7C74-ECC2-418F-B84C-AD6D7E51E082}" type="pres">
      <dgm:prSet presAssocID="{AF1A982B-D0F4-4855-B179-A92F626EB6AF}" presName="vertTwo" presStyleCnt="0"/>
      <dgm:spPr/>
    </dgm:pt>
    <dgm:pt modelId="{6D4CB2F5-D621-4EBA-87A6-61974588AE52}" type="pres">
      <dgm:prSet presAssocID="{AF1A982B-D0F4-4855-B179-A92F626EB6AF}" presName="txTwo" presStyleLbl="node2" presStyleIdx="0" presStyleCnt="1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45618D1B-1667-4C82-97ED-52F23142E376}" type="pres">
      <dgm:prSet presAssocID="{AF1A982B-D0F4-4855-B179-A92F626EB6AF}" presName="horzTwo" presStyleCnt="0"/>
      <dgm:spPr/>
    </dgm:pt>
    <dgm:pt modelId="{A3FEC36C-F72A-49BF-9A22-B361EA920DCB}" type="pres">
      <dgm:prSet presAssocID="{E85CAADD-739D-4651-8C74-43E6E0234895}" presName="sibSpaceTwo" presStyleCnt="0"/>
      <dgm:spPr/>
    </dgm:pt>
    <dgm:pt modelId="{F4A2085C-FF4E-4633-9A4D-1AAF2A110817}" type="pres">
      <dgm:prSet presAssocID="{05AB292D-16A6-4F20-9DD2-C70EAEF132BC}" presName="vertTwo" presStyleCnt="0"/>
      <dgm:spPr/>
    </dgm:pt>
    <dgm:pt modelId="{A959D885-A93A-411B-97E2-DB9C2F051489}" type="pres">
      <dgm:prSet presAssocID="{05AB292D-16A6-4F20-9DD2-C70EAEF132BC}" presName="txTwo" presStyleLbl="node2" presStyleIdx="1" presStyleCnt="1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E26A5F54-522D-4B3A-9C31-184047DBFC84}" type="pres">
      <dgm:prSet presAssocID="{05AB292D-16A6-4F20-9DD2-C70EAEF132BC}" presName="horzTwo" presStyleCnt="0"/>
      <dgm:spPr/>
    </dgm:pt>
    <dgm:pt modelId="{9C3F5F99-D4B7-4B87-B706-64B09853778D}" type="pres">
      <dgm:prSet presAssocID="{12C0F876-589F-4B5F-A1B0-D0869BE7B1F4}" presName="sibSpaceOne" presStyleCnt="0"/>
      <dgm:spPr/>
    </dgm:pt>
    <dgm:pt modelId="{BC65665B-B8F2-4656-9353-4B2413CE8314}" type="pres">
      <dgm:prSet presAssocID="{A0017AA3-CB5E-4643-9A6E-9F232F881D14}" presName="vertOne" presStyleCnt="0"/>
      <dgm:spPr/>
    </dgm:pt>
    <dgm:pt modelId="{AB0AEA5B-23CE-4FF4-82AE-5EE644861C60}" type="pres">
      <dgm:prSet presAssocID="{A0017AA3-CB5E-4643-9A6E-9F232F881D14}" presName="txOne" presStyleLbl="node0" presStyleIdx="1" presStyleCnt="5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0154939-1D06-4C50-915E-968EB6AF3250}" type="pres">
      <dgm:prSet presAssocID="{A0017AA3-CB5E-4643-9A6E-9F232F881D14}" presName="parTransOne" presStyleCnt="0"/>
      <dgm:spPr/>
    </dgm:pt>
    <dgm:pt modelId="{EE1DD87A-105A-4120-A0FA-F7B36494559B}" type="pres">
      <dgm:prSet presAssocID="{A0017AA3-CB5E-4643-9A6E-9F232F881D14}" presName="horzOne" presStyleCnt="0"/>
      <dgm:spPr/>
    </dgm:pt>
    <dgm:pt modelId="{3EF51F89-9374-4ADD-ABA6-0DAFFF61D9FD}" type="pres">
      <dgm:prSet presAssocID="{EF745D8F-CEA5-4955-B502-C043B2F82D19}" presName="vertTwo" presStyleCnt="0"/>
      <dgm:spPr/>
    </dgm:pt>
    <dgm:pt modelId="{85D03623-4B1F-4FA3-8D92-D674568C0CF4}" type="pres">
      <dgm:prSet presAssocID="{EF745D8F-CEA5-4955-B502-C043B2F82D19}" presName="txTwo" presStyleLbl="node2" presStyleIdx="2" presStyleCnt="1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11E7AA93-947F-4B8C-AB6B-CD462ED1C014}" type="pres">
      <dgm:prSet presAssocID="{EF745D8F-CEA5-4955-B502-C043B2F82D19}" presName="horzTwo" presStyleCnt="0"/>
      <dgm:spPr/>
    </dgm:pt>
    <dgm:pt modelId="{C2FD8C2E-5274-4904-8023-ACDD1985225B}" type="pres">
      <dgm:prSet presAssocID="{3DF27A84-0E31-4CA5-AFFA-5D96886C818C}" presName="sibSpaceTwo" presStyleCnt="0"/>
      <dgm:spPr/>
    </dgm:pt>
    <dgm:pt modelId="{E592C247-8957-4B30-9069-C5F4A3B37600}" type="pres">
      <dgm:prSet presAssocID="{BD25E410-EF1B-4183-8373-CFA268050ABC}" presName="vertTwo" presStyleCnt="0"/>
      <dgm:spPr/>
    </dgm:pt>
    <dgm:pt modelId="{CF77A7C9-226C-4AA1-9F60-6A6D91EECE9A}" type="pres">
      <dgm:prSet presAssocID="{BD25E410-EF1B-4183-8373-CFA268050ABC}" presName="txTwo" presStyleLbl="node2" presStyleIdx="3" presStyleCnt="1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C546B2A3-66C3-4FD2-8148-9EDABA9DB282}" type="pres">
      <dgm:prSet presAssocID="{BD25E410-EF1B-4183-8373-CFA268050ABC}" presName="horzTwo" presStyleCnt="0"/>
      <dgm:spPr/>
    </dgm:pt>
    <dgm:pt modelId="{0C4DF597-364E-44AE-B9B1-1DEB08D4B09A}" type="pres">
      <dgm:prSet presAssocID="{28CDBFBE-27DD-4DA0-9DEC-3F29ED997C9E}" presName="sibSpaceTwo" presStyleCnt="0"/>
      <dgm:spPr/>
    </dgm:pt>
    <dgm:pt modelId="{D0108B4C-A6C9-4D81-9D79-8ED1DA23EBF6}" type="pres">
      <dgm:prSet presAssocID="{8AA95D65-507F-44F3-B468-B1C59F6D6163}" presName="vertTwo" presStyleCnt="0"/>
      <dgm:spPr/>
    </dgm:pt>
    <dgm:pt modelId="{18A358DF-AE9E-4B02-8EB2-A26AE66C037D}" type="pres">
      <dgm:prSet presAssocID="{8AA95D65-507F-44F3-B468-B1C59F6D6163}" presName="txTwo" presStyleLbl="node2" presStyleIdx="4" presStyleCnt="1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853DA89-1163-42BC-BA99-D81280C66EC6}" type="pres">
      <dgm:prSet presAssocID="{8AA95D65-507F-44F3-B468-B1C59F6D6163}" presName="horzTwo" presStyleCnt="0"/>
      <dgm:spPr/>
    </dgm:pt>
    <dgm:pt modelId="{200EF73A-831A-4E77-B3F4-77F8DE819FB6}" type="pres">
      <dgm:prSet presAssocID="{BD07031B-477F-4231-8BA6-3536E44BCF97}" presName="sibSpaceOne" presStyleCnt="0"/>
      <dgm:spPr/>
    </dgm:pt>
    <dgm:pt modelId="{CD386CCD-5CF2-4842-A967-FB4CCC540C1E}" type="pres">
      <dgm:prSet presAssocID="{A8D9CCC5-11B6-4522-AB8E-831E30B19AF0}" presName="vertOne" presStyleCnt="0"/>
      <dgm:spPr/>
    </dgm:pt>
    <dgm:pt modelId="{76F227B2-6952-4C3A-98DB-D73BEE5CA04E}" type="pres">
      <dgm:prSet presAssocID="{A8D9CCC5-11B6-4522-AB8E-831E30B19AF0}" presName="txOne" presStyleLbl="node0" presStyleIdx="2" presStyleCnt="5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253C84DE-F3D8-41A1-9BF8-3C924E65D150}" type="pres">
      <dgm:prSet presAssocID="{A8D9CCC5-11B6-4522-AB8E-831E30B19AF0}" presName="parTransOne" presStyleCnt="0"/>
      <dgm:spPr/>
    </dgm:pt>
    <dgm:pt modelId="{5522995B-76DA-456B-897E-CB1214CE3500}" type="pres">
      <dgm:prSet presAssocID="{A8D9CCC5-11B6-4522-AB8E-831E30B19AF0}" presName="horzOne" presStyleCnt="0"/>
      <dgm:spPr/>
    </dgm:pt>
    <dgm:pt modelId="{100E2548-BFBE-4321-AA0A-27CA0478E006}" type="pres">
      <dgm:prSet presAssocID="{488EF174-F0DF-4E06-8D96-A634CD123B51}" presName="vertTwo" presStyleCnt="0"/>
      <dgm:spPr/>
    </dgm:pt>
    <dgm:pt modelId="{5A6F71CA-6606-4729-9495-50493DDA6199}" type="pres">
      <dgm:prSet presAssocID="{488EF174-F0DF-4E06-8D96-A634CD123B51}" presName="txTwo" presStyleLbl="node2" presStyleIdx="5" presStyleCnt="1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149886EA-C55E-4882-9AE3-D93714CC3128}" type="pres">
      <dgm:prSet presAssocID="{488EF174-F0DF-4E06-8D96-A634CD123B51}" presName="horzTwo" presStyleCnt="0"/>
      <dgm:spPr/>
    </dgm:pt>
    <dgm:pt modelId="{C584B281-3A8D-448D-887A-73306D8B1D74}" type="pres">
      <dgm:prSet presAssocID="{C80196E3-6A26-4F15-BC8F-4EB31841AA96}" presName="sibSpaceTwo" presStyleCnt="0"/>
      <dgm:spPr/>
    </dgm:pt>
    <dgm:pt modelId="{F7069C32-4EF9-4443-A623-00210D0E02D2}" type="pres">
      <dgm:prSet presAssocID="{6C6727B9-00B5-4E29-8823-5A15912CEBFB}" presName="vertTwo" presStyleCnt="0"/>
      <dgm:spPr/>
    </dgm:pt>
    <dgm:pt modelId="{76E0080B-CBFE-47A9-813B-727DE08FB4E6}" type="pres">
      <dgm:prSet presAssocID="{6C6727B9-00B5-4E29-8823-5A15912CEBFB}" presName="txTwo" presStyleLbl="node2" presStyleIdx="6" presStyleCnt="1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8FF364B-3E99-4972-97A1-910E5B6FF640}" type="pres">
      <dgm:prSet presAssocID="{6C6727B9-00B5-4E29-8823-5A15912CEBFB}" presName="horzTwo" presStyleCnt="0"/>
      <dgm:spPr/>
    </dgm:pt>
    <dgm:pt modelId="{BC5CAF1A-E221-4BC3-992C-04F34E974AB5}" type="pres">
      <dgm:prSet presAssocID="{7F4FD165-ABE1-47A4-BAFC-2B40E155E34E}" presName="sibSpaceOne" presStyleCnt="0"/>
      <dgm:spPr/>
    </dgm:pt>
    <dgm:pt modelId="{14140D3F-1F3F-44EC-8176-B64451F2FCC9}" type="pres">
      <dgm:prSet presAssocID="{51E23CE9-CF3D-4171-A563-2923D70E598A}" presName="vertOne" presStyleCnt="0"/>
      <dgm:spPr/>
    </dgm:pt>
    <dgm:pt modelId="{5DF334AC-CC18-4147-B7E4-207331B86E0B}" type="pres">
      <dgm:prSet presAssocID="{51E23CE9-CF3D-4171-A563-2923D70E598A}" presName="txOne" presStyleLbl="node0" presStyleIdx="3" presStyleCnt="5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C1C1EFAC-AA6C-4C11-8730-EB02EAEEFD83}" type="pres">
      <dgm:prSet presAssocID="{51E23CE9-CF3D-4171-A563-2923D70E598A}" presName="parTransOne" presStyleCnt="0"/>
      <dgm:spPr/>
    </dgm:pt>
    <dgm:pt modelId="{D02BA708-7C58-4C19-8AD5-A0C388004438}" type="pres">
      <dgm:prSet presAssocID="{51E23CE9-CF3D-4171-A563-2923D70E598A}" presName="horzOne" presStyleCnt="0"/>
      <dgm:spPr/>
    </dgm:pt>
    <dgm:pt modelId="{C8BDE954-921E-46DE-9381-34119A7244B0}" type="pres">
      <dgm:prSet presAssocID="{0278F4F4-3EA3-45C1-ADAB-20990E8A4164}" presName="vertTwo" presStyleCnt="0"/>
      <dgm:spPr/>
    </dgm:pt>
    <dgm:pt modelId="{7A153D57-90EE-49C4-8B45-184B86F0F6B3}" type="pres">
      <dgm:prSet presAssocID="{0278F4F4-3EA3-45C1-ADAB-20990E8A4164}" presName="txTwo" presStyleLbl="node2" presStyleIdx="7" presStyleCnt="1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CF3F6738-1316-4AB2-BEF6-65A8FA7FD23F}" type="pres">
      <dgm:prSet presAssocID="{0278F4F4-3EA3-45C1-ADAB-20990E8A4164}" presName="horzTwo" presStyleCnt="0"/>
      <dgm:spPr/>
    </dgm:pt>
    <dgm:pt modelId="{0C440FE6-A37F-462E-879A-59D188100024}" type="pres">
      <dgm:prSet presAssocID="{3E6E25E7-113D-4573-B9DC-F3257632EFE7}" presName="sibSpaceOne" presStyleCnt="0"/>
      <dgm:spPr/>
    </dgm:pt>
    <dgm:pt modelId="{A5D02577-E955-4814-9F54-AAC75C9C6F3D}" type="pres">
      <dgm:prSet presAssocID="{63926079-8369-4CEB-805C-91CB3FF1FEFB}" presName="vertOne" presStyleCnt="0"/>
      <dgm:spPr/>
    </dgm:pt>
    <dgm:pt modelId="{8123BDCD-4C9C-48BB-BCB9-385D3389C96F}" type="pres">
      <dgm:prSet presAssocID="{63926079-8369-4CEB-805C-91CB3FF1FEFB}" presName="txOne" presStyleLbl="node0" presStyleIdx="4" presStyleCnt="5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BB6E67F-2F13-4788-A277-C102C69C52EB}" type="pres">
      <dgm:prSet presAssocID="{63926079-8369-4CEB-805C-91CB3FF1FEFB}" presName="parTransOne" presStyleCnt="0"/>
      <dgm:spPr/>
    </dgm:pt>
    <dgm:pt modelId="{3ADD8A48-79F4-4157-9B98-08187EBCA00F}" type="pres">
      <dgm:prSet presAssocID="{63926079-8369-4CEB-805C-91CB3FF1FEFB}" presName="horzOne" presStyleCnt="0"/>
      <dgm:spPr/>
    </dgm:pt>
    <dgm:pt modelId="{4E417E1A-6054-4A90-927F-B14B515E30D8}" type="pres">
      <dgm:prSet presAssocID="{818B6DB8-C2D1-4EE9-A7E6-384CDCD60A4C}" presName="vertTwo" presStyleCnt="0"/>
      <dgm:spPr/>
    </dgm:pt>
    <dgm:pt modelId="{42AB5151-D35E-4063-95EF-3459DBFE287C}" type="pres">
      <dgm:prSet presAssocID="{818B6DB8-C2D1-4EE9-A7E6-384CDCD60A4C}" presName="txTwo" presStyleLbl="node2" presStyleIdx="8" presStyleCnt="1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D4F65DD-CF40-406D-94A7-79F5FCBA02D3}" type="pres">
      <dgm:prSet presAssocID="{818B6DB8-C2D1-4EE9-A7E6-384CDCD60A4C}" presName="horzTwo" presStyleCnt="0"/>
      <dgm:spPr/>
    </dgm:pt>
    <dgm:pt modelId="{1DAA182D-4729-4590-8F1D-5FAE3F5AFB0B}" type="pres">
      <dgm:prSet presAssocID="{BA55356D-8EF6-4056-A855-05F671688137}" presName="sibSpaceTwo" presStyleCnt="0"/>
      <dgm:spPr/>
    </dgm:pt>
    <dgm:pt modelId="{F66237C3-AD56-45C0-9D50-635D46D52FBA}" type="pres">
      <dgm:prSet presAssocID="{003BC174-9FDD-421C-B008-7C105A50243E}" presName="vertTwo" presStyleCnt="0"/>
      <dgm:spPr/>
    </dgm:pt>
    <dgm:pt modelId="{3F8190B2-167B-4042-8341-2C83C151B491}" type="pres">
      <dgm:prSet presAssocID="{003BC174-9FDD-421C-B008-7C105A50243E}" presName="txTwo" presStyleLbl="node2" presStyleIdx="9" presStyleCnt="1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CF3D76B-9432-47DC-9B99-D5A9FF8BD7B0}" type="pres">
      <dgm:prSet presAssocID="{003BC174-9FDD-421C-B008-7C105A50243E}" presName="horzTwo" presStyleCnt="0"/>
      <dgm:spPr/>
    </dgm:pt>
    <dgm:pt modelId="{E98E2F67-A2E0-47BB-9485-F51706923E74}" type="pres">
      <dgm:prSet presAssocID="{D7F41769-D786-4E07-A5D9-4F14DB3C97EB}" presName="sibSpaceTwo" presStyleCnt="0"/>
      <dgm:spPr/>
    </dgm:pt>
    <dgm:pt modelId="{D7511DB1-631A-4EC1-9AC6-FD671966512E}" type="pres">
      <dgm:prSet presAssocID="{31166B18-0639-4959-A951-650D116FF34B}" presName="vertTwo" presStyleCnt="0"/>
      <dgm:spPr/>
    </dgm:pt>
    <dgm:pt modelId="{8B03992D-5EBA-4209-BBB9-02B0878E2BCE}" type="pres">
      <dgm:prSet presAssocID="{31166B18-0639-4959-A951-650D116FF34B}" presName="txTwo" presStyleLbl="node2" presStyleIdx="10" presStyleCnt="1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6E4405C6-1A06-43C7-A295-533C0062F72A}" type="pres">
      <dgm:prSet presAssocID="{31166B18-0639-4959-A951-650D116FF34B}" presName="horzTwo" presStyleCnt="0"/>
      <dgm:spPr/>
    </dgm:pt>
    <dgm:pt modelId="{B38934C5-7B72-4780-A34A-D008E2A618E2}" type="pres">
      <dgm:prSet presAssocID="{D2602E39-8DD4-4D67-9A5A-6E3CA2F1DA07}" presName="sibSpaceTwo" presStyleCnt="0"/>
      <dgm:spPr/>
    </dgm:pt>
    <dgm:pt modelId="{37C9BC8B-3EE0-49AB-9240-A108667C0573}" type="pres">
      <dgm:prSet presAssocID="{B1DB7C10-9E6F-4A4B-BE02-92137B4BCA6D}" presName="vertTwo" presStyleCnt="0"/>
      <dgm:spPr/>
    </dgm:pt>
    <dgm:pt modelId="{A32FB047-5D27-477E-8AA9-FC93FA7319A5}" type="pres">
      <dgm:prSet presAssocID="{B1DB7C10-9E6F-4A4B-BE02-92137B4BCA6D}" presName="txTwo" presStyleLbl="node2" presStyleIdx="11" presStyleCnt="1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84A7EC6B-F5F3-449C-BD06-5175697335F8}" type="pres">
      <dgm:prSet presAssocID="{B1DB7C10-9E6F-4A4B-BE02-92137B4BCA6D}" presName="horzTwo" presStyleCnt="0"/>
      <dgm:spPr/>
    </dgm:pt>
  </dgm:ptLst>
  <dgm:cxnLst>
    <dgm:cxn modelId="{D66DD745-2EDE-4345-90CC-AF6DC19A1028}" srcId="{63926079-8369-4CEB-805C-91CB3FF1FEFB}" destId="{818B6DB8-C2D1-4EE9-A7E6-384CDCD60A4C}" srcOrd="0" destOrd="0" parTransId="{224451F2-B65C-45C2-8031-9FB9F79A7D77}" sibTransId="{BA55356D-8EF6-4056-A855-05F671688137}"/>
    <dgm:cxn modelId="{1FD8D16F-F8D4-4AE2-819C-5EA83D222D55}" type="presOf" srcId="{31166B18-0639-4959-A951-650D116FF34B}" destId="{8B03992D-5EBA-4209-BBB9-02B0878E2BCE}" srcOrd="0" destOrd="0" presId="urn:microsoft.com/office/officeart/2005/8/layout/hierarchy4"/>
    <dgm:cxn modelId="{6B7E7CD2-03DB-4C11-A6B5-AC7C28C436A3}" type="presOf" srcId="{6C6727B9-00B5-4E29-8823-5A15912CEBFB}" destId="{76E0080B-CBFE-47A9-813B-727DE08FB4E6}" srcOrd="0" destOrd="0" presId="urn:microsoft.com/office/officeart/2005/8/layout/hierarchy4"/>
    <dgm:cxn modelId="{FB56B46F-12A4-43A9-B8E1-D7756A466FA8}" srcId="{63926079-8369-4CEB-805C-91CB3FF1FEFB}" destId="{B1DB7C10-9E6F-4A4B-BE02-92137B4BCA6D}" srcOrd="3" destOrd="0" parTransId="{0DB8FC0B-2B1B-4BA5-B2EA-2DAEA6ED81FB}" sibTransId="{A63D7CB9-348F-45B0-92FE-95627B9AD066}"/>
    <dgm:cxn modelId="{0B6E34BA-32F1-44D5-8D2B-3B9B7FA218A5}" srcId="{6E7AB019-FE0E-42DC-9F6A-55CB8D77E254}" destId="{63926079-8369-4CEB-805C-91CB3FF1FEFB}" srcOrd="4" destOrd="0" parTransId="{2EFC39EA-2F4C-43EC-9B92-2C09020B6016}" sibTransId="{5D166261-5C3E-4533-B133-03E8B547146F}"/>
    <dgm:cxn modelId="{5882AF35-3D45-4AF0-A4BC-7B6F7F1C3C6C}" srcId="{63926079-8369-4CEB-805C-91CB3FF1FEFB}" destId="{31166B18-0639-4959-A951-650D116FF34B}" srcOrd="2" destOrd="0" parTransId="{8D363888-8BDC-496D-AB7D-8D31252ED3A8}" sibTransId="{D2602E39-8DD4-4D67-9A5A-6E3CA2F1DA07}"/>
    <dgm:cxn modelId="{D90541AE-7322-4C9B-A56D-04690B585843}" srcId="{6E7AB019-FE0E-42DC-9F6A-55CB8D77E254}" destId="{3AD481CB-F844-45DB-80F5-84D173CF37E6}" srcOrd="0" destOrd="0" parTransId="{5850B9B7-BB1C-4AFD-88D3-8D5AFEB27520}" sibTransId="{12C0F876-589F-4B5F-A1B0-D0869BE7B1F4}"/>
    <dgm:cxn modelId="{E943BEB1-6CA1-4087-B368-6C8FFB2D7706}" type="presOf" srcId="{A8D9CCC5-11B6-4522-AB8E-831E30B19AF0}" destId="{76F227B2-6952-4C3A-98DB-D73BEE5CA04E}" srcOrd="0" destOrd="0" presId="urn:microsoft.com/office/officeart/2005/8/layout/hierarchy4"/>
    <dgm:cxn modelId="{5F13D0BA-1939-466E-9448-CCB6A21C62E5}" type="presOf" srcId="{63926079-8369-4CEB-805C-91CB3FF1FEFB}" destId="{8123BDCD-4C9C-48BB-BCB9-385D3389C96F}" srcOrd="0" destOrd="0" presId="urn:microsoft.com/office/officeart/2005/8/layout/hierarchy4"/>
    <dgm:cxn modelId="{58B1E073-4D57-4B1A-A245-DD63E46CF567}" srcId="{3AD481CB-F844-45DB-80F5-84D173CF37E6}" destId="{05AB292D-16A6-4F20-9DD2-C70EAEF132BC}" srcOrd="1" destOrd="0" parTransId="{C95D3807-9FF6-4B4F-A9F9-6CB460A7995C}" sibTransId="{4B6EE0D8-7EE8-4DCA-BE99-00AC537141CE}"/>
    <dgm:cxn modelId="{A43B4D86-0AA4-4E1D-9D7C-F01CDADAB233}" srcId="{A0017AA3-CB5E-4643-9A6E-9F232F881D14}" destId="{BD25E410-EF1B-4183-8373-CFA268050ABC}" srcOrd="1" destOrd="0" parTransId="{4EBE0F14-B604-4784-B7AB-A85792834E29}" sibTransId="{28CDBFBE-27DD-4DA0-9DEC-3F29ED997C9E}"/>
    <dgm:cxn modelId="{11BC382D-5322-4144-8F33-28AEA41732B2}" srcId="{6E7AB019-FE0E-42DC-9F6A-55CB8D77E254}" destId="{51E23CE9-CF3D-4171-A563-2923D70E598A}" srcOrd="3" destOrd="0" parTransId="{3E7C3AC0-5B42-4143-80A0-B490E6D0A732}" sibTransId="{3E6E25E7-113D-4573-B9DC-F3257632EFE7}"/>
    <dgm:cxn modelId="{9F9B898D-33AB-4F72-8299-6D4C9F42F735}" type="presOf" srcId="{A0017AA3-CB5E-4643-9A6E-9F232F881D14}" destId="{AB0AEA5B-23CE-4FF4-82AE-5EE644861C60}" srcOrd="0" destOrd="0" presId="urn:microsoft.com/office/officeart/2005/8/layout/hierarchy4"/>
    <dgm:cxn modelId="{30FB2A0F-66D1-4C14-8F5C-B5F32F5F5B39}" srcId="{3AD481CB-F844-45DB-80F5-84D173CF37E6}" destId="{AF1A982B-D0F4-4855-B179-A92F626EB6AF}" srcOrd="0" destOrd="0" parTransId="{25141092-25A2-4E33-B2D2-CC166915FD90}" sibTransId="{E85CAADD-739D-4651-8C74-43E6E0234895}"/>
    <dgm:cxn modelId="{6F6993D7-1331-450B-88D6-37D94421C498}" type="presOf" srcId="{BD25E410-EF1B-4183-8373-CFA268050ABC}" destId="{CF77A7C9-226C-4AA1-9F60-6A6D91EECE9A}" srcOrd="0" destOrd="0" presId="urn:microsoft.com/office/officeart/2005/8/layout/hierarchy4"/>
    <dgm:cxn modelId="{9AF6F0A8-6F39-4104-81F1-D7AC4951FB1E}" type="presOf" srcId="{488EF174-F0DF-4E06-8D96-A634CD123B51}" destId="{5A6F71CA-6606-4729-9495-50493DDA6199}" srcOrd="0" destOrd="0" presId="urn:microsoft.com/office/officeart/2005/8/layout/hierarchy4"/>
    <dgm:cxn modelId="{3F526847-AFA3-48B9-A6FA-BE20FC4041ED}" srcId="{51E23CE9-CF3D-4171-A563-2923D70E598A}" destId="{0278F4F4-3EA3-45C1-ADAB-20990E8A4164}" srcOrd="0" destOrd="0" parTransId="{B64BACC3-21C3-4FF2-962D-85343BE4D973}" sibTransId="{F99460AB-2D5F-4C8A-9723-D484C0987591}"/>
    <dgm:cxn modelId="{1590DE99-3C88-490C-B75B-AA4CC5EB180E}" type="presOf" srcId="{8AA95D65-507F-44F3-B468-B1C59F6D6163}" destId="{18A358DF-AE9E-4B02-8EB2-A26AE66C037D}" srcOrd="0" destOrd="0" presId="urn:microsoft.com/office/officeart/2005/8/layout/hierarchy4"/>
    <dgm:cxn modelId="{644D11EF-5DE2-41B7-B0D6-CB4D1C57C36B}" type="presOf" srcId="{51E23CE9-CF3D-4171-A563-2923D70E598A}" destId="{5DF334AC-CC18-4147-B7E4-207331B86E0B}" srcOrd="0" destOrd="0" presId="urn:microsoft.com/office/officeart/2005/8/layout/hierarchy4"/>
    <dgm:cxn modelId="{BF9675E7-2FBD-404F-B831-0B9AAB023B76}" srcId="{A0017AA3-CB5E-4643-9A6E-9F232F881D14}" destId="{EF745D8F-CEA5-4955-B502-C043B2F82D19}" srcOrd="0" destOrd="0" parTransId="{EC0736A2-8DF7-4D33-B586-F9274D5DDE03}" sibTransId="{3DF27A84-0E31-4CA5-AFFA-5D96886C818C}"/>
    <dgm:cxn modelId="{395DA072-5ADF-448A-9B56-39DCE5832DFB}" type="presOf" srcId="{05AB292D-16A6-4F20-9DD2-C70EAEF132BC}" destId="{A959D885-A93A-411B-97E2-DB9C2F051489}" srcOrd="0" destOrd="0" presId="urn:microsoft.com/office/officeart/2005/8/layout/hierarchy4"/>
    <dgm:cxn modelId="{52A40452-7773-44DD-8398-C80A83405753}" srcId="{A8D9CCC5-11B6-4522-AB8E-831E30B19AF0}" destId="{488EF174-F0DF-4E06-8D96-A634CD123B51}" srcOrd="0" destOrd="0" parTransId="{FE1EE982-837A-496D-B7A5-77F27022036F}" sibTransId="{C80196E3-6A26-4F15-BC8F-4EB31841AA96}"/>
    <dgm:cxn modelId="{D936FC79-065C-4748-907B-C873FE1A05AE}" type="presOf" srcId="{0278F4F4-3EA3-45C1-ADAB-20990E8A4164}" destId="{7A153D57-90EE-49C4-8B45-184B86F0F6B3}" srcOrd="0" destOrd="0" presId="urn:microsoft.com/office/officeart/2005/8/layout/hierarchy4"/>
    <dgm:cxn modelId="{EB9A625A-2DA9-464C-8B29-CEDA18B2124A}" type="presOf" srcId="{B1DB7C10-9E6F-4A4B-BE02-92137B4BCA6D}" destId="{A32FB047-5D27-477E-8AA9-FC93FA7319A5}" srcOrd="0" destOrd="0" presId="urn:microsoft.com/office/officeart/2005/8/layout/hierarchy4"/>
    <dgm:cxn modelId="{3E5994CD-059C-41E4-998E-6BAA5320BE73}" srcId="{A8D9CCC5-11B6-4522-AB8E-831E30B19AF0}" destId="{6C6727B9-00B5-4E29-8823-5A15912CEBFB}" srcOrd="1" destOrd="0" parTransId="{0D43FDFB-827C-4859-B0D0-A276F1E2FE0A}" sibTransId="{B92D3A92-73EB-4F8F-BF20-55925EBBFBC3}"/>
    <dgm:cxn modelId="{D736A1AF-F13C-4C53-85ED-655FBDDD6369}" type="presOf" srcId="{003BC174-9FDD-421C-B008-7C105A50243E}" destId="{3F8190B2-167B-4042-8341-2C83C151B491}" srcOrd="0" destOrd="0" presId="urn:microsoft.com/office/officeart/2005/8/layout/hierarchy4"/>
    <dgm:cxn modelId="{1AC4938A-340A-4311-AAAD-DBDC7D774C72}" srcId="{6E7AB019-FE0E-42DC-9F6A-55CB8D77E254}" destId="{A0017AA3-CB5E-4643-9A6E-9F232F881D14}" srcOrd="1" destOrd="0" parTransId="{B4935C58-9A08-4A2A-8E9E-208486370163}" sibTransId="{BD07031B-477F-4231-8BA6-3536E44BCF97}"/>
    <dgm:cxn modelId="{432569B7-DECA-4505-ADF1-07983A10CB9D}" type="presOf" srcId="{AF1A982B-D0F4-4855-B179-A92F626EB6AF}" destId="{6D4CB2F5-D621-4EBA-87A6-61974588AE52}" srcOrd="0" destOrd="0" presId="urn:microsoft.com/office/officeart/2005/8/layout/hierarchy4"/>
    <dgm:cxn modelId="{23701F1E-D084-4EAE-8D69-AAA2BB13E9A5}" type="presOf" srcId="{6E7AB019-FE0E-42DC-9F6A-55CB8D77E254}" destId="{58D61A0B-6686-4912-B538-87C91CAA46A3}" srcOrd="0" destOrd="0" presId="urn:microsoft.com/office/officeart/2005/8/layout/hierarchy4"/>
    <dgm:cxn modelId="{76B3227B-8F00-4A38-BE10-113D349A841A}" srcId="{6E7AB019-FE0E-42DC-9F6A-55CB8D77E254}" destId="{A8D9CCC5-11B6-4522-AB8E-831E30B19AF0}" srcOrd="2" destOrd="0" parTransId="{F29B1F76-E5F6-4141-9856-42B4D9E6563B}" sibTransId="{7F4FD165-ABE1-47A4-BAFC-2B40E155E34E}"/>
    <dgm:cxn modelId="{E0795A23-3A7C-47F8-8FAB-EC36367E3630}" type="presOf" srcId="{EF745D8F-CEA5-4955-B502-C043B2F82D19}" destId="{85D03623-4B1F-4FA3-8D92-D674568C0CF4}" srcOrd="0" destOrd="0" presId="urn:microsoft.com/office/officeart/2005/8/layout/hierarchy4"/>
    <dgm:cxn modelId="{257A247F-08E0-48BA-8C87-5CBD5B5A3325}" srcId="{63926079-8369-4CEB-805C-91CB3FF1FEFB}" destId="{003BC174-9FDD-421C-B008-7C105A50243E}" srcOrd="1" destOrd="0" parTransId="{E19E21DF-B69B-4685-BEE2-D6EB646E2EE9}" sibTransId="{D7F41769-D786-4E07-A5D9-4F14DB3C97EB}"/>
    <dgm:cxn modelId="{D7158356-A8F4-46E4-B8DF-72E5E9D250F1}" type="presOf" srcId="{3AD481CB-F844-45DB-80F5-84D173CF37E6}" destId="{3558C642-BED1-4F7E-9249-3472EA9127E1}" srcOrd="0" destOrd="0" presId="urn:microsoft.com/office/officeart/2005/8/layout/hierarchy4"/>
    <dgm:cxn modelId="{97BF3397-3DE9-4997-8A55-301912A58A61}" type="presOf" srcId="{818B6DB8-C2D1-4EE9-A7E6-384CDCD60A4C}" destId="{42AB5151-D35E-4063-95EF-3459DBFE287C}" srcOrd="0" destOrd="0" presId="urn:microsoft.com/office/officeart/2005/8/layout/hierarchy4"/>
    <dgm:cxn modelId="{B076D8DD-0967-45BB-AD70-D07F9CDE44C6}" srcId="{A0017AA3-CB5E-4643-9A6E-9F232F881D14}" destId="{8AA95D65-507F-44F3-B468-B1C59F6D6163}" srcOrd="2" destOrd="0" parTransId="{A93BA220-BC27-41F9-993B-072C6469FC5E}" sibTransId="{391926BE-6F1F-4C66-A663-010E9FEB2014}"/>
    <dgm:cxn modelId="{FD6793A0-EAD1-49E5-A3F6-A3CE5E52C734}" type="presParOf" srcId="{58D61A0B-6686-4912-B538-87C91CAA46A3}" destId="{E5A42517-262B-4A6A-9BBC-AD4E97D16F69}" srcOrd="0" destOrd="0" presId="urn:microsoft.com/office/officeart/2005/8/layout/hierarchy4"/>
    <dgm:cxn modelId="{A112381D-4BC8-4ABD-A93C-C5791F24A28D}" type="presParOf" srcId="{E5A42517-262B-4A6A-9BBC-AD4E97D16F69}" destId="{3558C642-BED1-4F7E-9249-3472EA9127E1}" srcOrd="0" destOrd="0" presId="urn:microsoft.com/office/officeart/2005/8/layout/hierarchy4"/>
    <dgm:cxn modelId="{A8F92D3D-73F3-43F5-9036-173A1CEEC667}" type="presParOf" srcId="{E5A42517-262B-4A6A-9BBC-AD4E97D16F69}" destId="{E17B9D66-F9F8-41B8-B439-DA72247FA4AF}" srcOrd="1" destOrd="0" presId="urn:microsoft.com/office/officeart/2005/8/layout/hierarchy4"/>
    <dgm:cxn modelId="{F93C627E-7A2F-4E87-9D68-3A946C3413D7}" type="presParOf" srcId="{E5A42517-262B-4A6A-9BBC-AD4E97D16F69}" destId="{38EEB911-79F5-47E9-9F12-BDB533CCE83A}" srcOrd="2" destOrd="0" presId="urn:microsoft.com/office/officeart/2005/8/layout/hierarchy4"/>
    <dgm:cxn modelId="{31ECAF4A-BA42-4527-869E-DDCF5DC32868}" type="presParOf" srcId="{38EEB911-79F5-47E9-9F12-BDB533CCE83A}" destId="{EDAA7C74-ECC2-418F-B84C-AD6D7E51E082}" srcOrd="0" destOrd="0" presId="urn:microsoft.com/office/officeart/2005/8/layout/hierarchy4"/>
    <dgm:cxn modelId="{11DDA14E-8833-4054-AA14-1C13F7F6E105}" type="presParOf" srcId="{EDAA7C74-ECC2-418F-B84C-AD6D7E51E082}" destId="{6D4CB2F5-D621-4EBA-87A6-61974588AE52}" srcOrd="0" destOrd="0" presId="urn:microsoft.com/office/officeart/2005/8/layout/hierarchy4"/>
    <dgm:cxn modelId="{0BFB833E-9A6B-4DD7-9247-6E74DC60960F}" type="presParOf" srcId="{EDAA7C74-ECC2-418F-B84C-AD6D7E51E082}" destId="{45618D1B-1667-4C82-97ED-52F23142E376}" srcOrd="1" destOrd="0" presId="urn:microsoft.com/office/officeart/2005/8/layout/hierarchy4"/>
    <dgm:cxn modelId="{877BC706-8873-4BC6-87AD-C09464BAC10E}" type="presParOf" srcId="{38EEB911-79F5-47E9-9F12-BDB533CCE83A}" destId="{A3FEC36C-F72A-49BF-9A22-B361EA920DCB}" srcOrd="1" destOrd="0" presId="urn:microsoft.com/office/officeart/2005/8/layout/hierarchy4"/>
    <dgm:cxn modelId="{E2279968-17FF-45A2-AED8-ACC0356E8C16}" type="presParOf" srcId="{38EEB911-79F5-47E9-9F12-BDB533CCE83A}" destId="{F4A2085C-FF4E-4633-9A4D-1AAF2A110817}" srcOrd="2" destOrd="0" presId="urn:microsoft.com/office/officeart/2005/8/layout/hierarchy4"/>
    <dgm:cxn modelId="{3EB15666-9D8D-402C-92AF-2010AD2A2777}" type="presParOf" srcId="{F4A2085C-FF4E-4633-9A4D-1AAF2A110817}" destId="{A959D885-A93A-411B-97E2-DB9C2F051489}" srcOrd="0" destOrd="0" presId="urn:microsoft.com/office/officeart/2005/8/layout/hierarchy4"/>
    <dgm:cxn modelId="{5CAE141C-C75B-4A9B-8981-9E373D1A660F}" type="presParOf" srcId="{F4A2085C-FF4E-4633-9A4D-1AAF2A110817}" destId="{E26A5F54-522D-4B3A-9C31-184047DBFC84}" srcOrd="1" destOrd="0" presId="urn:microsoft.com/office/officeart/2005/8/layout/hierarchy4"/>
    <dgm:cxn modelId="{039938DD-DBD8-494D-83BC-9425A13F2294}" type="presParOf" srcId="{58D61A0B-6686-4912-B538-87C91CAA46A3}" destId="{9C3F5F99-D4B7-4B87-B706-64B09853778D}" srcOrd="1" destOrd="0" presId="urn:microsoft.com/office/officeart/2005/8/layout/hierarchy4"/>
    <dgm:cxn modelId="{0572ABCD-70B7-4B3D-B343-FE77CE1083F6}" type="presParOf" srcId="{58D61A0B-6686-4912-B538-87C91CAA46A3}" destId="{BC65665B-B8F2-4656-9353-4B2413CE8314}" srcOrd="2" destOrd="0" presId="urn:microsoft.com/office/officeart/2005/8/layout/hierarchy4"/>
    <dgm:cxn modelId="{9E19B2F3-8820-4F77-8A82-F60606B67393}" type="presParOf" srcId="{BC65665B-B8F2-4656-9353-4B2413CE8314}" destId="{AB0AEA5B-23CE-4FF4-82AE-5EE644861C60}" srcOrd="0" destOrd="0" presId="urn:microsoft.com/office/officeart/2005/8/layout/hierarchy4"/>
    <dgm:cxn modelId="{BA29FB6E-F234-4A65-94D9-C2709103A316}" type="presParOf" srcId="{BC65665B-B8F2-4656-9353-4B2413CE8314}" destId="{70154939-1D06-4C50-915E-968EB6AF3250}" srcOrd="1" destOrd="0" presId="urn:microsoft.com/office/officeart/2005/8/layout/hierarchy4"/>
    <dgm:cxn modelId="{075384D4-6CE9-4744-A13E-D9A6C8F9D3BB}" type="presParOf" srcId="{BC65665B-B8F2-4656-9353-4B2413CE8314}" destId="{EE1DD87A-105A-4120-A0FA-F7B36494559B}" srcOrd="2" destOrd="0" presId="urn:microsoft.com/office/officeart/2005/8/layout/hierarchy4"/>
    <dgm:cxn modelId="{EF0CB607-4992-4219-80B4-39B3C8EB3B9E}" type="presParOf" srcId="{EE1DD87A-105A-4120-A0FA-F7B36494559B}" destId="{3EF51F89-9374-4ADD-ABA6-0DAFFF61D9FD}" srcOrd="0" destOrd="0" presId="urn:microsoft.com/office/officeart/2005/8/layout/hierarchy4"/>
    <dgm:cxn modelId="{74CBE88F-F97C-45A4-9C3B-4FAD7119B12C}" type="presParOf" srcId="{3EF51F89-9374-4ADD-ABA6-0DAFFF61D9FD}" destId="{85D03623-4B1F-4FA3-8D92-D674568C0CF4}" srcOrd="0" destOrd="0" presId="urn:microsoft.com/office/officeart/2005/8/layout/hierarchy4"/>
    <dgm:cxn modelId="{0BBE9D7B-5CA7-4154-82F5-879A811DE1E8}" type="presParOf" srcId="{3EF51F89-9374-4ADD-ABA6-0DAFFF61D9FD}" destId="{11E7AA93-947F-4B8C-AB6B-CD462ED1C014}" srcOrd="1" destOrd="0" presId="urn:microsoft.com/office/officeart/2005/8/layout/hierarchy4"/>
    <dgm:cxn modelId="{E3353D07-F53C-46EE-9BAD-7F948A2D82E1}" type="presParOf" srcId="{EE1DD87A-105A-4120-A0FA-F7B36494559B}" destId="{C2FD8C2E-5274-4904-8023-ACDD1985225B}" srcOrd="1" destOrd="0" presId="urn:microsoft.com/office/officeart/2005/8/layout/hierarchy4"/>
    <dgm:cxn modelId="{C5841F04-BF1B-4CB8-97B2-35FA62DEFDE2}" type="presParOf" srcId="{EE1DD87A-105A-4120-A0FA-F7B36494559B}" destId="{E592C247-8957-4B30-9069-C5F4A3B37600}" srcOrd="2" destOrd="0" presId="urn:microsoft.com/office/officeart/2005/8/layout/hierarchy4"/>
    <dgm:cxn modelId="{E1922A65-C0E7-4D9C-9C9F-5EC99052427A}" type="presParOf" srcId="{E592C247-8957-4B30-9069-C5F4A3B37600}" destId="{CF77A7C9-226C-4AA1-9F60-6A6D91EECE9A}" srcOrd="0" destOrd="0" presId="urn:microsoft.com/office/officeart/2005/8/layout/hierarchy4"/>
    <dgm:cxn modelId="{43B500AD-9513-44A8-AE82-34AA2A9E7011}" type="presParOf" srcId="{E592C247-8957-4B30-9069-C5F4A3B37600}" destId="{C546B2A3-66C3-4FD2-8148-9EDABA9DB282}" srcOrd="1" destOrd="0" presId="urn:microsoft.com/office/officeart/2005/8/layout/hierarchy4"/>
    <dgm:cxn modelId="{A9A61444-8E5A-48E6-91FB-BFFCF71F3E22}" type="presParOf" srcId="{EE1DD87A-105A-4120-A0FA-F7B36494559B}" destId="{0C4DF597-364E-44AE-B9B1-1DEB08D4B09A}" srcOrd="3" destOrd="0" presId="urn:microsoft.com/office/officeart/2005/8/layout/hierarchy4"/>
    <dgm:cxn modelId="{8FB0E07E-0DAF-42B1-8BF1-3A64634EBE19}" type="presParOf" srcId="{EE1DD87A-105A-4120-A0FA-F7B36494559B}" destId="{D0108B4C-A6C9-4D81-9D79-8ED1DA23EBF6}" srcOrd="4" destOrd="0" presId="urn:microsoft.com/office/officeart/2005/8/layout/hierarchy4"/>
    <dgm:cxn modelId="{8677F717-4D1E-42EB-9B60-B762CC38F073}" type="presParOf" srcId="{D0108B4C-A6C9-4D81-9D79-8ED1DA23EBF6}" destId="{18A358DF-AE9E-4B02-8EB2-A26AE66C037D}" srcOrd="0" destOrd="0" presId="urn:microsoft.com/office/officeart/2005/8/layout/hierarchy4"/>
    <dgm:cxn modelId="{B33DF558-7A70-4B97-9B06-62D79CA79387}" type="presParOf" srcId="{D0108B4C-A6C9-4D81-9D79-8ED1DA23EBF6}" destId="{7853DA89-1163-42BC-BA99-D81280C66EC6}" srcOrd="1" destOrd="0" presId="urn:microsoft.com/office/officeart/2005/8/layout/hierarchy4"/>
    <dgm:cxn modelId="{58BC1886-3064-484D-927C-8155728E073B}" type="presParOf" srcId="{58D61A0B-6686-4912-B538-87C91CAA46A3}" destId="{200EF73A-831A-4E77-B3F4-77F8DE819FB6}" srcOrd="3" destOrd="0" presId="urn:microsoft.com/office/officeart/2005/8/layout/hierarchy4"/>
    <dgm:cxn modelId="{6440939B-B028-42A5-967C-8F246E51540E}" type="presParOf" srcId="{58D61A0B-6686-4912-B538-87C91CAA46A3}" destId="{CD386CCD-5CF2-4842-A967-FB4CCC540C1E}" srcOrd="4" destOrd="0" presId="urn:microsoft.com/office/officeart/2005/8/layout/hierarchy4"/>
    <dgm:cxn modelId="{2BF3CDF6-504A-4368-9C68-322A9D7C7C92}" type="presParOf" srcId="{CD386CCD-5CF2-4842-A967-FB4CCC540C1E}" destId="{76F227B2-6952-4C3A-98DB-D73BEE5CA04E}" srcOrd="0" destOrd="0" presId="urn:microsoft.com/office/officeart/2005/8/layout/hierarchy4"/>
    <dgm:cxn modelId="{8D9541E7-4143-41FC-AB5E-FBF17A6B1764}" type="presParOf" srcId="{CD386CCD-5CF2-4842-A967-FB4CCC540C1E}" destId="{253C84DE-F3D8-41A1-9BF8-3C924E65D150}" srcOrd="1" destOrd="0" presId="urn:microsoft.com/office/officeart/2005/8/layout/hierarchy4"/>
    <dgm:cxn modelId="{617BFBAA-AE03-4DB8-B7F9-D99ECD43B6D1}" type="presParOf" srcId="{CD386CCD-5CF2-4842-A967-FB4CCC540C1E}" destId="{5522995B-76DA-456B-897E-CB1214CE3500}" srcOrd="2" destOrd="0" presId="urn:microsoft.com/office/officeart/2005/8/layout/hierarchy4"/>
    <dgm:cxn modelId="{DB26378B-779D-4D2A-95F5-B352BD9F6320}" type="presParOf" srcId="{5522995B-76DA-456B-897E-CB1214CE3500}" destId="{100E2548-BFBE-4321-AA0A-27CA0478E006}" srcOrd="0" destOrd="0" presId="urn:microsoft.com/office/officeart/2005/8/layout/hierarchy4"/>
    <dgm:cxn modelId="{9096D852-7AFB-4A89-8CB3-0F86F8396D22}" type="presParOf" srcId="{100E2548-BFBE-4321-AA0A-27CA0478E006}" destId="{5A6F71CA-6606-4729-9495-50493DDA6199}" srcOrd="0" destOrd="0" presId="urn:microsoft.com/office/officeart/2005/8/layout/hierarchy4"/>
    <dgm:cxn modelId="{7F5D804A-7006-40B0-A09B-D0522E9EF04F}" type="presParOf" srcId="{100E2548-BFBE-4321-AA0A-27CA0478E006}" destId="{149886EA-C55E-4882-9AE3-D93714CC3128}" srcOrd="1" destOrd="0" presId="urn:microsoft.com/office/officeart/2005/8/layout/hierarchy4"/>
    <dgm:cxn modelId="{6B691F75-3845-4958-880E-3BA800922CDE}" type="presParOf" srcId="{5522995B-76DA-456B-897E-CB1214CE3500}" destId="{C584B281-3A8D-448D-887A-73306D8B1D74}" srcOrd="1" destOrd="0" presId="urn:microsoft.com/office/officeart/2005/8/layout/hierarchy4"/>
    <dgm:cxn modelId="{7D49D963-8177-435A-A6EF-17E1D670E46F}" type="presParOf" srcId="{5522995B-76DA-456B-897E-CB1214CE3500}" destId="{F7069C32-4EF9-4443-A623-00210D0E02D2}" srcOrd="2" destOrd="0" presId="urn:microsoft.com/office/officeart/2005/8/layout/hierarchy4"/>
    <dgm:cxn modelId="{08F45150-57CE-4A0D-8178-471EF0266382}" type="presParOf" srcId="{F7069C32-4EF9-4443-A623-00210D0E02D2}" destId="{76E0080B-CBFE-47A9-813B-727DE08FB4E6}" srcOrd="0" destOrd="0" presId="urn:microsoft.com/office/officeart/2005/8/layout/hierarchy4"/>
    <dgm:cxn modelId="{1BA8BE43-5D03-4F3D-BBD7-8BE05FD3691E}" type="presParOf" srcId="{F7069C32-4EF9-4443-A623-00210D0E02D2}" destId="{98FF364B-3E99-4972-97A1-910E5B6FF640}" srcOrd="1" destOrd="0" presId="urn:microsoft.com/office/officeart/2005/8/layout/hierarchy4"/>
    <dgm:cxn modelId="{BEA4BDB9-712B-49DE-82FB-62CC7B85FCB8}" type="presParOf" srcId="{58D61A0B-6686-4912-B538-87C91CAA46A3}" destId="{BC5CAF1A-E221-4BC3-992C-04F34E974AB5}" srcOrd="5" destOrd="0" presId="urn:microsoft.com/office/officeart/2005/8/layout/hierarchy4"/>
    <dgm:cxn modelId="{210621E1-A9E9-4ACB-A6AD-F66BF4599D74}" type="presParOf" srcId="{58D61A0B-6686-4912-B538-87C91CAA46A3}" destId="{14140D3F-1F3F-44EC-8176-B64451F2FCC9}" srcOrd="6" destOrd="0" presId="urn:microsoft.com/office/officeart/2005/8/layout/hierarchy4"/>
    <dgm:cxn modelId="{7B4806B1-37C8-4243-849E-03D79006AC5F}" type="presParOf" srcId="{14140D3F-1F3F-44EC-8176-B64451F2FCC9}" destId="{5DF334AC-CC18-4147-B7E4-207331B86E0B}" srcOrd="0" destOrd="0" presId="urn:microsoft.com/office/officeart/2005/8/layout/hierarchy4"/>
    <dgm:cxn modelId="{8CC07509-4CDB-40A0-BAA7-99245747CE79}" type="presParOf" srcId="{14140D3F-1F3F-44EC-8176-B64451F2FCC9}" destId="{C1C1EFAC-AA6C-4C11-8730-EB02EAEEFD83}" srcOrd="1" destOrd="0" presId="urn:microsoft.com/office/officeart/2005/8/layout/hierarchy4"/>
    <dgm:cxn modelId="{CE7A28AC-0AA9-493C-8583-4E65C89B0E51}" type="presParOf" srcId="{14140D3F-1F3F-44EC-8176-B64451F2FCC9}" destId="{D02BA708-7C58-4C19-8AD5-A0C388004438}" srcOrd="2" destOrd="0" presId="urn:microsoft.com/office/officeart/2005/8/layout/hierarchy4"/>
    <dgm:cxn modelId="{FBE61540-6AF4-4B95-91C8-FA1BDED13EC7}" type="presParOf" srcId="{D02BA708-7C58-4C19-8AD5-A0C388004438}" destId="{C8BDE954-921E-46DE-9381-34119A7244B0}" srcOrd="0" destOrd="0" presId="urn:microsoft.com/office/officeart/2005/8/layout/hierarchy4"/>
    <dgm:cxn modelId="{BAF0619C-1073-451F-B3A4-B6C5F3CA72BC}" type="presParOf" srcId="{C8BDE954-921E-46DE-9381-34119A7244B0}" destId="{7A153D57-90EE-49C4-8B45-184B86F0F6B3}" srcOrd="0" destOrd="0" presId="urn:microsoft.com/office/officeart/2005/8/layout/hierarchy4"/>
    <dgm:cxn modelId="{85107056-0689-488A-A9C9-4ABF1DBB4D05}" type="presParOf" srcId="{C8BDE954-921E-46DE-9381-34119A7244B0}" destId="{CF3F6738-1316-4AB2-BEF6-65A8FA7FD23F}" srcOrd="1" destOrd="0" presId="urn:microsoft.com/office/officeart/2005/8/layout/hierarchy4"/>
    <dgm:cxn modelId="{A3C93AB1-A8F0-46A3-8D62-0F7F166F9F41}" type="presParOf" srcId="{58D61A0B-6686-4912-B538-87C91CAA46A3}" destId="{0C440FE6-A37F-462E-879A-59D188100024}" srcOrd="7" destOrd="0" presId="urn:microsoft.com/office/officeart/2005/8/layout/hierarchy4"/>
    <dgm:cxn modelId="{B02C30C2-0E0A-4269-B61C-621482DF105E}" type="presParOf" srcId="{58D61A0B-6686-4912-B538-87C91CAA46A3}" destId="{A5D02577-E955-4814-9F54-AAC75C9C6F3D}" srcOrd="8" destOrd="0" presId="urn:microsoft.com/office/officeart/2005/8/layout/hierarchy4"/>
    <dgm:cxn modelId="{581C957F-CD66-4D36-B4F9-2092D9A55CAE}" type="presParOf" srcId="{A5D02577-E955-4814-9F54-AAC75C9C6F3D}" destId="{8123BDCD-4C9C-48BB-BCB9-385D3389C96F}" srcOrd="0" destOrd="0" presId="urn:microsoft.com/office/officeart/2005/8/layout/hierarchy4"/>
    <dgm:cxn modelId="{E855B1C0-A760-4C41-8301-7D7B73CE7662}" type="presParOf" srcId="{A5D02577-E955-4814-9F54-AAC75C9C6F3D}" destId="{9BB6E67F-2F13-4788-A277-C102C69C52EB}" srcOrd="1" destOrd="0" presId="urn:microsoft.com/office/officeart/2005/8/layout/hierarchy4"/>
    <dgm:cxn modelId="{7E38EBEB-0969-4F54-B376-79B90921D52E}" type="presParOf" srcId="{A5D02577-E955-4814-9F54-AAC75C9C6F3D}" destId="{3ADD8A48-79F4-4157-9B98-08187EBCA00F}" srcOrd="2" destOrd="0" presId="urn:microsoft.com/office/officeart/2005/8/layout/hierarchy4"/>
    <dgm:cxn modelId="{A0AC38A7-4F48-4B51-8F69-053A1E11B218}" type="presParOf" srcId="{3ADD8A48-79F4-4157-9B98-08187EBCA00F}" destId="{4E417E1A-6054-4A90-927F-B14B515E30D8}" srcOrd="0" destOrd="0" presId="urn:microsoft.com/office/officeart/2005/8/layout/hierarchy4"/>
    <dgm:cxn modelId="{AC8C70FF-35C9-4E79-B4E0-3C7E375FBE03}" type="presParOf" srcId="{4E417E1A-6054-4A90-927F-B14B515E30D8}" destId="{42AB5151-D35E-4063-95EF-3459DBFE287C}" srcOrd="0" destOrd="0" presId="urn:microsoft.com/office/officeart/2005/8/layout/hierarchy4"/>
    <dgm:cxn modelId="{2E1BB4AC-14BA-4198-B86E-2529A27F2867}" type="presParOf" srcId="{4E417E1A-6054-4A90-927F-B14B515E30D8}" destId="{7D4F65DD-CF40-406D-94A7-79F5FCBA02D3}" srcOrd="1" destOrd="0" presId="urn:microsoft.com/office/officeart/2005/8/layout/hierarchy4"/>
    <dgm:cxn modelId="{6C604581-2269-4A1C-BFB6-61823EB14AAC}" type="presParOf" srcId="{3ADD8A48-79F4-4157-9B98-08187EBCA00F}" destId="{1DAA182D-4729-4590-8F1D-5FAE3F5AFB0B}" srcOrd="1" destOrd="0" presId="urn:microsoft.com/office/officeart/2005/8/layout/hierarchy4"/>
    <dgm:cxn modelId="{A971D166-7654-497C-A807-8D6D8947E2BC}" type="presParOf" srcId="{3ADD8A48-79F4-4157-9B98-08187EBCA00F}" destId="{F66237C3-AD56-45C0-9D50-635D46D52FBA}" srcOrd="2" destOrd="0" presId="urn:microsoft.com/office/officeart/2005/8/layout/hierarchy4"/>
    <dgm:cxn modelId="{9690AC36-1140-4700-88C3-A9C70C88B4B5}" type="presParOf" srcId="{F66237C3-AD56-45C0-9D50-635D46D52FBA}" destId="{3F8190B2-167B-4042-8341-2C83C151B491}" srcOrd="0" destOrd="0" presId="urn:microsoft.com/office/officeart/2005/8/layout/hierarchy4"/>
    <dgm:cxn modelId="{AC826B6C-F049-448B-BC69-00344D16D40E}" type="presParOf" srcId="{F66237C3-AD56-45C0-9D50-635D46D52FBA}" destId="{9CF3D76B-9432-47DC-9B99-D5A9FF8BD7B0}" srcOrd="1" destOrd="0" presId="urn:microsoft.com/office/officeart/2005/8/layout/hierarchy4"/>
    <dgm:cxn modelId="{FEE7DDCB-1349-43FC-A9A1-FA1FFF3CCC43}" type="presParOf" srcId="{3ADD8A48-79F4-4157-9B98-08187EBCA00F}" destId="{E98E2F67-A2E0-47BB-9485-F51706923E74}" srcOrd="3" destOrd="0" presId="urn:microsoft.com/office/officeart/2005/8/layout/hierarchy4"/>
    <dgm:cxn modelId="{435781EC-0586-4250-8C17-1CFB8A6038B2}" type="presParOf" srcId="{3ADD8A48-79F4-4157-9B98-08187EBCA00F}" destId="{D7511DB1-631A-4EC1-9AC6-FD671966512E}" srcOrd="4" destOrd="0" presId="urn:microsoft.com/office/officeart/2005/8/layout/hierarchy4"/>
    <dgm:cxn modelId="{972FF74B-386F-4E14-B234-5240153FDD4B}" type="presParOf" srcId="{D7511DB1-631A-4EC1-9AC6-FD671966512E}" destId="{8B03992D-5EBA-4209-BBB9-02B0878E2BCE}" srcOrd="0" destOrd="0" presId="urn:microsoft.com/office/officeart/2005/8/layout/hierarchy4"/>
    <dgm:cxn modelId="{B6E78198-A178-4F0A-8103-54AE7656CF60}" type="presParOf" srcId="{D7511DB1-631A-4EC1-9AC6-FD671966512E}" destId="{6E4405C6-1A06-43C7-A295-533C0062F72A}" srcOrd="1" destOrd="0" presId="urn:microsoft.com/office/officeart/2005/8/layout/hierarchy4"/>
    <dgm:cxn modelId="{327C8770-47C3-4740-B501-2BE04077DBC2}" type="presParOf" srcId="{3ADD8A48-79F4-4157-9B98-08187EBCA00F}" destId="{B38934C5-7B72-4780-A34A-D008E2A618E2}" srcOrd="5" destOrd="0" presId="urn:microsoft.com/office/officeart/2005/8/layout/hierarchy4"/>
    <dgm:cxn modelId="{4439FA1C-17FC-4E04-86D3-DD83E1F70CEF}" type="presParOf" srcId="{3ADD8A48-79F4-4157-9B98-08187EBCA00F}" destId="{37C9BC8B-3EE0-49AB-9240-A108667C0573}" srcOrd="6" destOrd="0" presId="urn:microsoft.com/office/officeart/2005/8/layout/hierarchy4"/>
    <dgm:cxn modelId="{A3ADFE64-78F5-4446-A0F8-9801B8E97C83}" type="presParOf" srcId="{37C9BC8B-3EE0-49AB-9240-A108667C0573}" destId="{A32FB047-5D27-477E-8AA9-FC93FA7319A5}" srcOrd="0" destOrd="0" presId="urn:microsoft.com/office/officeart/2005/8/layout/hierarchy4"/>
    <dgm:cxn modelId="{E6E0511C-EC69-41F9-AECA-B00D6A2DBDF2}" type="presParOf" srcId="{37C9BC8B-3EE0-49AB-9240-A108667C0573}" destId="{84A7EC6B-F5F3-449C-BD06-5175697335F8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E7AB019-FE0E-42DC-9F6A-55CB8D77E254}" type="doc">
      <dgm:prSet loTypeId="urn:microsoft.com/office/officeart/2005/8/layout/hierarchy4" loCatId="list" qsTypeId="urn:microsoft.com/office/officeart/2005/8/quickstyle/3d5" qsCatId="3D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A8D9CCC5-11B6-4522-AB8E-831E30B19AF0}">
      <dgm:prSet phldrT="[Text]" custT="1"/>
      <dgm:spPr/>
      <dgm:t>
        <a:bodyPr/>
        <a:lstStyle/>
        <a:p>
          <a:r>
            <a:rPr lang="de-DE" sz="3600" b="1" i="0" baseline="0" dirty="0" smtClean="0"/>
            <a:t>Parse</a:t>
          </a:r>
          <a:endParaRPr lang="de-DE" sz="1400" b="1" i="0" baseline="0" dirty="0"/>
        </a:p>
      </dgm:t>
    </dgm:pt>
    <dgm:pt modelId="{F29B1F76-E5F6-4141-9856-42B4D9E6563B}" type="parTrans" cxnId="{76B3227B-8F00-4A38-BE10-113D349A841A}">
      <dgm:prSet/>
      <dgm:spPr/>
      <dgm:t>
        <a:bodyPr/>
        <a:lstStyle/>
        <a:p>
          <a:endParaRPr lang="de-DE"/>
        </a:p>
      </dgm:t>
    </dgm:pt>
    <dgm:pt modelId="{7F4FD165-ABE1-47A4-BAFC-2B40E155E34E}" type="sibTrans" cxnId="{76B3227B-8F00-4A38-BE10-113D349A841A}">
      <dgm:prSet/>
      <dgm:spPr/>
      <dgm:t>
        <a:bodyPr/>
        <a:lstStyle/>
        <a:p>
          <a:endParaRPr lang="de-DE"/>
        </a:p>
      </dgm:t>
    </dgm:pt>
    <dgm:pt modelId="{EF745D8F-CEA5-4955-B502-C043B2F82D19}">
      <dgm:prSet phldrT="[Text]" custT="1"/>
      <dgm:spPr>
        <a:solidFill>
          <a:srgbClr val="002060"/>
        </a:solidFill>
      </dgm:spPr>
      <dgm:t>
        <a:bodyPr/>
        <a:lstStyle/>
        <a:p>
          <a:r>
            <a:rPr lang="de-DE" sz="1400" b="1" i="0" baseline="0" dirty="0" err="1" smtClean="0"/>
            <a:t>openssl</a:t>
          </a:r>
          <a:endParaRPr lang="de-DE" sz="1400" b="1" i="0" baseline="0" dirty="0"/>
        </a:p>
      </dgm:t>
    </dgm:pt>
    <dgm:pt modelId="{EC0736A2-8DF7-4D33-B586-F9274D5DDE03}" type="parTrans" cxnId="{BF9675E7-2FBD-404F-B831-0B9AAB023B76}">
      <dgm:prSet/>
      <dgm:spPr/>
      <dgm:t>
        <a:bodyPr/>
        <a:lstStyle/>
        <a:p>
          <a:endParaRPr lang="de-DE"/>
        </a:p>
      </dgm:t>
    </dgm:pt>
    <dgm:pt modelId="{3DF27A84-0E31-4CA5-AFFA-5D96886C818C}" type="sibTrans" cxnId="{BF9675E7-2FBD-404F-B831-0B9AAB023B76}">
      <dgm:prSet/>
      <dgm:spPr/>
      <dgm:t>
        <a:bodyPr/>
        <a:lstStyle/>
        <a:p>
          <a:endParaRPr lang="de-DE"/>
        </a:p>
      </dgm:t>
    </dgm:pt>
    <dgm:pt modelId="{488EF174-F0DF-4E06-8D96-A634CD123B51}">
      <dgm:prSet phldrT="[Text]" custT="1"/>
      <dgm:spPr/>
      <dgm:t>
        <a:bodyPr/>
        <a:lstStyle/>
        <a:p>
          <a:r>
            <a:rPr lang="de-DE" sz="1400" b="1" i="0" baseline="0" dirty="0" smtClean="0"/>
            <a:t>asn1c</a:t>
          </a:r>
          <a:endParaRPr lang="de-DE" sz="1400" b="1" i="0" baseline="0" dirty="0"/>
        </a:p>
      </dgm:t>
    </dgm:pt>
    <dgm:pt modelId="{FE1EE982-837A-496D-B7A5-77F27022036F}" type="parTrans" cxnId="{52A40452-7773-44DD-8398-C80A83405753}">
      <dgm:prSet/>
      <dgm:spPr/>
      <dgm:t>
        <a:bodyPr/>
        <a:lstStyle/>
        <a:p>
          <a:endParaRPr lang="de-DE"/>
        </a:p>
      </dgm:t>
    </dgm:pt>
    <dgm:pt modelId="{C80196E3-6A26-4F15-BC8F-4EB31841AA96}" type="sibTrans" cxnId="{52A40452-7773-44DD-8398-C80A83405753}">
      <dgm:prSet/>
      <dgm:spPr/>
      <dgm:t>
        <a:bodyPr/>
        <a:lstStyle/>
        <a:p>
          <a:endParaRPr lang="de-DE"/>
        </a:p>
      </dgm:t>
    </dgm:pt>
    <dgm:pt modelId="{6C6727B9-00B5-4E29-8823-5A15912CEBFB}">
      <dgm:prSet phldrT="[Text]" custT="1"/>
      <dgm:spPr/>
      <dgm:t>
        <a:bodyPr/>
        <a:lstStyle/>
        <a:p>
          <a:r>
            <a:rPr lang="de-DE" sz="1400" b="1" i="0" baseline="0" dirty="0" err="1" smtClean="0"/>
            <a:t>expat</a:t>
          </a:r>
          <a:endParaRPr lang="de-DE" sz="1400" b="1" i="0" baseline="0" dirty="0"/>
        </a:p>
      </dgm:t>
    </dgm:pt>
    <dgm:pt modelId="{0D43FDFB-827C-4859-B0D0-A276F1E2FE0A}" type="parTrans" cxnId="{3E5994CD-059C-41E4-998E-6BAA5320BE73}">
      <dgm:prSet/>
      <dgm:spPr/>
      <dgm:t>
        <a:bodyPr/>
        <a:lstStyle/>
        <a:p>
          <a:endParaRPr lang="de-DE"/>
        </a:p>
      </dgm:t>
    </dgm:pt>
    <dgm:pt modelId="{B92D3A92-73EB-4F8F-BF20-55925EBBFBC3}" type="sibTrans" cxnId="{3E5994CD-059C-41E4-998E-6BAA5320BE73}">
      <dgm:prSet/>
      <dgm:spPr/>
      <dgm:t>
        <a:bodyPr/>
        <a:lstStyle/>
        <a:p>
          <a:endParaRPr lang="de-DE"/>
        </a:p>
      </dgm:t>
    </dgm:pt>
    <dgm:pt modelId="{51E23CE9-CF3D-4171-A563-2923D70E598A}">
      <dgm:prSet phldrT="[Text]" custT="1"/>
      <dgm:spPr/>
      <dgm:t>
        <a:bodyPr/>
        <a:lstStyle/>
        <a:p>
          <a:r>
            <a:rPr lang="de-DE" sz="3200" b="1" i="0" baseline="0" dirty="0" smtClean="0"/>
            <a:t>SC</a:t>
          </a:r>
          <a:endParaRPr lang="de-DE" sz="3200" b="1" i="0" baseline="0" dirty="0"/>
        </a:p>
      </dgm:t>
    </dgm:pt>
    <dgm:pt modelId="{3E7C3AC0-5B42-4143-80A0-B490E6D0A732}" type="parTrans" cxnId="{11BC382D-5322-4144-8F33-28AEA41732B2}">
      <dgm:prSet/>
      <dgm:spPr/>
      <dgm:t>
        <a:bodyPr/>
        <a:lstStyle/>
        <a:p>
          <a:endParaRPr lang="de-DE"/>
        </a:p>
      </dgm:t>
    </dgm:pt>
    <dgm:pt modelId="{3E6E25E7-113D-4573-B9DC-F3257632EFE7}" type="sibTrans" cxnId="{11BC382D-5322-4144-8F33-28AEA41732B2}">
      <dgm:prSet/>
      <dgm:spPr/>
      <dgm:t>
        <a:bodyPr/>
        <a:lstStyle/>
        <a:p>
          <a:endParaRPr lang="de-DE"/>
        </a:p>
      </dgm:t>
    </dgm:pt>
    <dgm:pt modelId="{0278F4F4-3EA3-45C1-ADAB-20990E8A4164}">
      <dgm:prSet phldrT="[Text]" custT="1"/>
      <dgm:spPr/>
      <dgm:t>
        <a:bodyPr/>
        <a:lstStyle/>
        <a:p>
          <a:r>
            <a:rPr lang="de-DE" sz="1400" b="1" i="0" baseline="0" dirty="0" err="1" smtClean="0"/>
            <a:t>generic</a:t>
          </a:r>
          <a:endParaRPr lang="de-DE" sz="1400" b="1" i="0" baseline="0" dirty="0"/>
        </a:p>
      </dgm:t>
    </dgm:pt>
    <dgm:pt modelId="{B64BACC3-21C3-4FF2-962D-85343BE4D973}" type="parTrans" cxnId="{3F526847-AFA3-48B9-A6FA-BE20FC4041ED}">
      <dgm:prSet/>
      <dgm:spPr/>
      <dgm:t>
        <a:bodyPr/>
        <a:lstStyle/>
        <a:p>
          <a:endParaRPr lang="de-DE"/>
        </a:p>
      </dgm:t>
    </dgm:pt>
    <dgm:pt modelId="{F99460AB-2D5F-4C8A-9723-D484C0987591}" type="sibTrans" cxnId="{3F526847-AFA3-48B9-A6FA-BE20FC4041ED}">
      <dgm:prSet/>
      <dgm:spPr/>
      <dgm:t>
        <a:bodyPr/>
        <a:lstStyle/>
        <a:p>
          <a:endParaRPr lang="de-DE"/>
        </a:p>
      </dgm:t>
    </dgm:pt>
    <dgm:pt modelId="{63926079-8369-4CEB-805C-91CB3FF1FEFB}">
      <dgm:prSet phldrT="[Text]" custT="1"/>
      <dgm:spPr/>
      <dgm:t>
        <a:bodyPr/>
        <a:lstStyle/>
        <a:p>
          <a:r>
            <a:rPr lang="de-DE" sz="2800" b="1" i="0" baseline="0" dirty="0" smtClean="0">
              <a:solidFill>
                <a:srgbClr val="A50021"/>
              </a:solidFill>
            </a:rPr>
            <a:t>No </a:t>
          </a:r>
          <a:r>
            <a:rPr lang="de-DE" sz="2800" b="1" i="0" baseline="0" dirty="0" err="1" smtClean="0">
              <a:solidFill>
                <a:srgbClr val="A50021"/>
              </a:solidFill>
            </a:rPr>
            <a:t>Libs</a:t>
          </a:r>
          <a:r>
            <a:rPr lang="de-DE" sz="2800" b="1" i="0" baseline="0" dirty="0" smtClean="0">
              <a:sym typeface="Wingdings" panose="05000000000000000000" pitchFamily="2" charset="2"/>
            </a:rPr>
            <a:t/>
          </a:r>
          <a:br>
            <a:rPr lang="de-DE" sz="2800" b="1" i="0" baseline="0" dirty="0" smtClean="0">
              <a:sym typeface="Wingdings" panose="05000000000000000000" pitchFamily="2" charset="2"/>
            </a:rPr>
          </a:br>
          <a:r>
            <a:rPr lang="de-DE" sz="2800" b="1" i="0" baseline="0" dirty="0" err="1" smtClean="0">
              <a:sym typeface="Wingdings" panose="05000000000000000000" pitchFamily="2" charset="2"/>
            </a:rPr>
            <a:t>or</a:t>
          </a:r>
          <a:r>
            <a:rPr lang="de-DE" sz="2800" b="1" i="0" baseline="0" dirty="0" smtClean="0">
              <a:sym typeface="Wingdings" panose="05000000000000000000" pitchFamily="2" charset="2"/>
            </a:rPr>
            <a:t> </a:t>
          </a:r>
          <a:r>
            <a:rPr lang="de-DE" sz="2800" b="1" i="0" baseline="0" dirty="0" err="1" smtClean="0">
              <a:sym typeface="Wingdings" panose="05000000000000000000" pitchFamily="2" charset="2"/>
            </a:rPr>
            <a:t>Own</a:t>
          </a:r>
          <a:endParaRPr lang="de-DE" sz="2800" b="1" i="0" baseline="0" dirty="0"/>
        </a:p>
      </dgm:t>
    </dgm:pt>
    <dgm:pt modelId="{2EFC39EA-2F4C-43EC-9B92-2C09020B6016}" type="parTrans" cxnId="{0B6E34BA-32F1-44D5-8D2B-3B9B7FA218A5}">
      <dgm:prSet/>
      <dgm:spPr/>
      <dgm:t>
        <a:bodyPr/>
        <a:lstStyle/>
        <a:p>
          <a:endParaRPr lang="de-DE"/>
        </a:p>
      </dgm:t>
    </dgm:pt>
    <dgm:pt modelId="{5D166261-5C3E-4533-B133-03E8B547146F}" type="sibTrans" cxnId="{0B6E34BA-32F1-44D5-8D2B-3B9B7FA218A5}">
      <dgm:prSet/>
      <dgm:spPr/>
      <dgm:t>
        <a:bodyPr/>
        <a:lstStyle/>
        <a:p>
          <a:endParaRPr lang="de-DE"/>
        </a:p>
      </dgm:t>
    </dgm:pt>
    <dgm:pt modelId="{818B6DB8-C2D1-4EE9-A7E6-384CDCD60A4C}">
      <dgm:prSet phldrT="[Text]" custT="1"/>
      <dgm:spPr>
        <a:solidFill>
          <a:schemeClr val="accent2"/>
        </a:solidFill>
      </dgm:spPr>
      <dgm:t>
        <a:bodyPr/>
        <a:lstStyle/>
        <a:p>
          <a:r>
            <a:rPr lang="de-DE" sz="1400" b="1" i="0" baseline="0" dirty="0" smtClean="0"/>
            <a:t>PAOS </a:t>
          </a:r>
          <a:r>
            <a:rPr lang="de-DE" sz="1400" b="1" i="0" baseline="0" dirty="0" smtClean="0">
              <a:sym typeface="Wingdings" panose="05000000000000000000" pitchFamily="2" charset="2"/>
            </a:rPr>
            <a:t></a:t>
          </a:r>
          <a:endParaRPr lang="de-DE" sz="1400" b="1" i="0" baseline="0" dirty="0"/>
        </a:p>
      </dgm:t>
    </dgm:pt>
    <dgm:pt modelId="{224451F2-B65C-45C2-8031-9FB9F79A7D77}" type="parTrans" cxnId="{D66DD745-2EDE-4345-90CC-AF6DC19A1028}">
      <dgm:prSet/>
      <dgm:spPr/>
      <dgm:t>
        <a:bodyPr/>
        <a:lstStyle/>
        <a:p>
          <a:endParaRPr lang="de-DE"/>
        </a:p>
      </dgm:t>
    </dgm:pt>
    <dgm:pt modelId="{BA55356D-8EF6-4056-A855-05F671688137}" type="sibTrans" cxnId="{D66DD745-2EDE-4345-90CC-AF6DC19A1028}">
      <dgm:prSet/>
      <dgm:spPr/>
      <dgm:t>
        <a:bodyPr/>
        <a:lstStyle/>
        <a:p>
          <a:endParaRPr lang="de-DE"/>
        </a:p>
      </dgm:t>
    </dgm:pt>
    <dgm:pt modelId="{003BC174-9FDD-421C-B008-7C105A50243E}">
      <dgm:prSet phldrT="[Text]" custT="1"/>
      <dgm:spPr/>
      <dgm:t>
        <a:bodyPr/>
        <a:lstStyle/>
        <a:p>
          <a:r>
            <a:rPr lang="de-DE" sz="1400" b="1" i="0" baseline="0" dirty="0" smtClean="0"/>
            <a:t>TR-03112</a:t>
          </a:r>
          <a:endParaRPr lang="de-DE" sz="1400" b="1" i="0" baseline="0" dirty="0"/>
        </a:p>
      </dgm:t>
    </dgm:pt>
    <dgm:pt modelId="{E19E21DF-B69B-4685-BEE2-D6EB646E2EE9}" type="parTrans" cxnId="{257A247F-08E0-48BA-8C87-5CBD5B5A3325}">
      <dgm:prSet/>
      <dgm:spPr/>
      <dgm:t>
        <a:bodyPr/>
        <a:lstStyle/>
        <a:p>
          <a:endParaRPr lang="de-DE"/>
        </a:p>
      </dgm:t>
    </dgm:pt>
    <dgm:pt modelId="{D7F41769-D786-4E07-A5D9-4F14DB3C97EB}" type="sibTrans" cxnId="{257A247F-08E0-48BA-8C87-5CBD5B5A3325}">
      <dgm:prSet/>
      <dgm:spPr/>
      <dgm:t>
        <a:bodyPr/>
        <a:lstStyle/>
        <a:p>
          <a:endParaRPr lang="de-DE"/>
        </a:p>
      </dgm:t>
    </dgm:pt>
    <dgm:pt modelId="{3AD481CB-F844-45DB-80F5-84D173CF37E6}">
      <dgm:prSet phldrT="[Text]" custT="1"/>
      <dgm:spPr/>
      <dgm:t>
        <a:bodyPr lIns="0" rIns="0"/>
        <a:lstStyle/>
        <a:p>
          <a:r>
            <a:rPr lang="de-DE" sz="3200" b="1" i="0" baseline="0" dirty="0" smtClean="0"/>
            <a:t>Lang</a:t>
          </a:r>
          <a:endParaRPr lang="de-DE" sz="3200" b="1" i="0" baseline="0" dirty="0"/>
        </a:p>
      </dgm:t>
    </dgm:pt>
    <dgm:pt modelId="{5850B9B7-BB1C-4AFD-88D3-8D5AFEB27520}" type="parTrans" cxnId="{D90541AE-7322-4C9B-A56D-04690B585843}">
      <dgm:prSet/>
      <dgm:spPr/>
      <dgm:t>
        <a:bodyPr/>
        <a:lstStyle/>
        <a:p>
          <a:endParaRPr lang="de-DE"/>
        </a:p>
      </dgm:t>
    </dgm:pt>
    <dgm:pt modelId="{12C0F876-589F-4B5F-A1B0-D0869BE7B1F4}" type="sibTrans" cxnId="{D90541AE-7322-4C9B-A56D-04690B585843}">
      <dgm:prSet/>
      <dgm:spPr/>
      <dgm:t>
        <a:bodyPr/>
        <a:lstStyle/>
        <a:p>
          <a:endParaRPr lang="de-DE"/>
        </a:p>
      </dgm:t>
    </dgm:pt>
    <dgm:pt modelId="{A0017AA3-CB5E-4643-9A6E-9F232F881D14}">
      <dgm:prSet phldrT="[Text]" custT="1"/>
      <dgm:spPr/>
      <dgm:t>
        <a:bodyPr lIns="0" rIns="0"/>
        <a:lstStyle/>
        <a:p>
          <a:r>
            <a:rPr lang="de-DE" sz="2000" b="1" i="0" baseline="0" dirty="0" err="1" smtClean="0"/>
            <a:t>Crypto</a:t>
          </a:r>
          <a:endParaRPr lang="de-DE" sz="2000" b="1" i="0" baseline="0" dirty="0"/>
        </a:p>
      </dgm:t>
    </dgm:pt>
    <dgm:pt modelId="{B4935C58-9A08-4A2A-8E9E-208486370163}" type="parTrans" cxnId="{1AC4938A-340A-4311-AAAD-DBDC7D774C72}">
      <dgm:prSet/>
      <dgm:spPr/>
      <dgm:t>
        <a:bodyPr/>
        <a:lstStyle/>
        <a:p>
          <a:endParaRPr lang="de-DE"/>
        </a:p>
      </dgm:t>
    </dgm:pt>
    <dgm:pt modelId="{BD07031B-477F-4231-8BA6-3536E44BCF97}" type="sibTrans" cxnId="{1AC4938A-340A-4311-AAAD-DBDC7D774C72}">
      <dgm:prSet/>
      <dgm:spPr/>
      <dgm:t>
        <a:bodyPr/>
        <a:lstStyle/>
        <a:p>
          <a:endParaRPr lang="de-DE"/>
        </a:p>
      </dgm:t>
    </dgm:pt>
    <dgm:pt modelId="{AF1A982B-D0F4-4855-B179-A92F626EB6AF}">
      <dgm:prSet phldrT="[Text]" custT="1"/>
      <dgm:spPr/>
      <dgm:t>
        <a:bodyPr/>
        <a:lstStyle/>
        <a:p>
          <a:r>
            <a:rPr lang="de-DE" b="1" i="0" baseline="0" dirty="0" smtClean="0"/>
            <a:t>C</a:t>
          </a:r>
          <a:endParaRPr lang="de-DE" b="1" i="0" baseline="0" dirty="0"/>
        </a:p>
      </dgm:t>
    </dgm:pt>
    <dgm:pt modelId="{25141092-25A2-4E33-B2D2-CC166915FD90}" type="parTrans" cxnId="{30FB2A0F-66D1-4C14-8F5C-B5F32F5F5B39}">
      <dgm:prSet/>
      <dgm:spPr/>
      <dgm:t>
        <a:bodyPr/>
        <a:lstStyle/>
        <a:p>
          <a:endParaRPr lang="de-DE"/>
        </a:p>
      </dgm:t>
    </dgm:pt>
    <dgm:pt modelId="{E85CAADD-739D-4651-8C74-43E6E0234895}" type="sibTrans" cxnId="{30FB2A0F-66D1-4C14-8F5C-B5F32F5F5B39}">
      <dgm:prSet/>
      <dgm:spPr/>
      <dgm:t>
        <a:bodyPr/>
        <a:lstStyle/>
        <a:p>
          <a:endParaRPr lang="de-DE"/>
        </a:p>
      </dgm:t>
    </dgm:pt>
    <dgm:pt modelId="{31166B18-0639-4959-A951-650D116FF34B}">
      <dgm:prSet phldrT="[Text]" custT="1"/>
      <dgm:spPr>
        <a:solidFill>
          <a:srgbClr val="00376C"/>
        </a:solidFill>
      </dgm:spPr>
      <dgm:t>
        <a:bodyPr/>
        <a:lstStyle/>
        <a:p>
          <a:r>
            <a:rPr lang="de-DE" sz="1400" b="1" i="0" baseline="0" dirty="0" err="1" smtClean="0"/>
            <a:t>Open-PACE</a:t>
          </a:r>
          <a:endParaRPr lang="de-DE" sz="1400" b="1" i="0" baseline="0" dirty="0"/>
        </a:p>
      </dgm:t>
    </dgm:pt>
    <dgm:pt modelId="{8D363888-8BDC-496D-AB7D-8D31252ED3A8}" type="parTrans" cxnId="{5882AF35-3D45-4AF0-A4BC-7B6F7F1C3C6C}">
      <dgm:prSet/>
      <dgm:spPr/>
      <dgm:t>
        <a:bodyPr/>
        <a:lstStyle/>
        <a:p>
          <a:endParaRPr lang="de-DE"/>
        </a:p>
      </dgm:t>
    </dgm:pt>
    <dgm:pt modelId="{D2602E39-8DD4-4D67-9A5A-6E3CA2F1DA07}" type="sibTrans" cxnId="{5882AF35-3D45-4AF0-A4BC-7B6F7F1C3C6C}">
      <dgm:prSet/>
      <dgm:spPr/>
      <dgm:t>
        <a:bodyPr/>
        <a:lstStyle/>
        <a:p>
          <a:endParaRPr lang="de-DE"/>
        </a:p>
      </dgm:t>
    </dgm:pt>
    <dgm:pt modelId="{D343AD42-9F0F-439F-8B91-A824BD9CFB9A}">
      <dgm:prSet phldrT="[Text]" custT="1"/>
      <dgm:spPr>
        <a:solidFill>
          <a:srgbClr val="00376C"/>
        </a:solidFill>
      </dgm:spPr>
      <dgm:t>
        <a:bodyPr/>
        <a:lstStyle/>
        <a:p>
          <a:r>
            <a:rPr lang="de-DE" sz="1400" b="1" i="0" baseline="0" dirty="0" err="1" smtClean="0"/>
            <a:t>libcurl</a:t>
          </a:r>
          <a:endParaRPr lang="de-DE" sz="1400" b="1" i="0" baseline="0" dirty="0"/>
        </a:p>
      </dgm:t>
    </dgm:pt>
    <dgm:pt modelId="{8AE8A73B-CEC0-4661-8561-2D5DA525E167}" type="parTrans" cxnId="{BCE00C57-9554-4984-A95D-2E2D066BFD68}">
      <dgm:prSet/>
      <dgm:spPr/>
      <dgm:t>
        <a:bodyPr/>
        <a:lstStyle/>
        <a:p>
          <a:endParaRPr lang="de-DE"/>
        </a:p>
      </dgm:t>
    </dgm:pt>
    <dgm:pt modelId="{FD3E7862-F3E3-4731-AB30-136FC554F2F4}" type="sibTrans" cxnId="{BCE00C57-9554-4984-A95D-2E2D066BFD68}">
      <dgm:prSet/>
      <dgm:spPr/>
      <dgm:t>
        <a:bodyPr/>
        <a:lstStyle/>
        <a:p>
          <a:endParaRPr lang="de-DE"/>
        </a:p>
      </dgm:t>
    </dgm:pt>
    <dgm:pt modelId="{0A9FDD67-CF33-4894-AF85-BCB4D0D50B21}">
      <dgm:prSet phldrT="[Text]"/>
      <dgm:spPr>
        <a:solidFill>
          <a:schemeClr val="accent1"/>
        </a:solidFill>
      </dgm:spPr>
      <dgm:t>
        <a:bodyPr lIns="0" rIns="0"/>
        <a:lstStyle/>
        <a:p>
          <a:r>
            <a:rPr lang="de-DE" b="1" i="0" baseline="0" smtClean="0"/>
            <a:t>C++</a:t>
          </a:r>
          <a:endParaRPr lang="de-DE" b="1" i="0" baseline="0" dirty="0"/>
        </a:p>
      </dgm:t>
    </dgm:pt>
    <dgm:pt modelId="{D7A907F9-74B1-41C1-9C7C-217B16D39399}" type="parTrans" cxnId="{DE2A3049-1457-46BC-8A55-8B41D34E2006}">
      <dgm:prSet/>
      <dgm:spPr/>
      <dgm:t>
        <a:bodyPr/>
        <a:lstStyle/>
        <a:p>
          <a:endParaRPr lang="de-DE"/>
        </a:p>
      </dgm:t>
    </dgm:pt>
    <dgm:pt modelId="{F6796585-E772-475E-BA19-C48569E6F41D}" type="sibTrans" cxnId="{DE2A3049-1457-46BC-8A55-8B41D34E2006}">
      <dgm:prSet/>
      <dgm:spPr/>
      <dgm:t>
        <a:bodyPr/>
        <a:lstStyle/>
        <a:p>
          <a:endParaRPr lang="de-DE"/>
        </a:p>
      </dgm:t>
    </dgm:pt>
    <dgm:pt modelId="{58D61A0B-6686-4912-B538-87C91CAA46A3}" type="pres">
      <dgm:prSet presAssocID="{6E7AB019-FE0E-42DC-9F6A-55CB8D77E254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E5A42517-262B-4A6A-9BBC-AD4E97D16F69}" type="pres">
      <dgm:prSet presAssocID="{3AD481CB-F844-45DB-80F5-84D173CF37E6}" presName="vertOne" presStyleCnt="0"/>
      <dgm:spPr/>
    </dgm:pt>
    <dgm:pt modelId="{3558C642-BED1-4F7E-9249-3472EA9127E1}" type="pres">
      <dgm:prSet presAssocID="{3AD481CB-F844-45DB-80F5-84D173CF37E6}" presName="txOne" presStyleLbl="node0" presStyleIdx="0" presStyleCnt="5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E17B9D66-F9F8-41B8-B439-DA72247FA4AF}" type="pres">
      <dgm:prSet presAssocID="{3AD481CB-F844-45DB-80F5-84D173CF37E6}" presName="parTransOne" presStyleCnt="0"/>
      <dgm:spPr/>
    </dgm:pt>
    <dgm:pt modelId="{38EEB911-79F5-47E9-9F12-BDB533CCE83A}" type="pres">
      <dgm:prSet presAssocID="{3AD481CB-F844-45DB-80F5-84D173CF37E6}" presName="horzOne" presStyleCnt="0"/>
      <dgm:spPr/>
    </dgm:pt>
    <dgm:pt modelId="{EDAA7C74-ECC2-418F-B84C-AD6D7E51E082}" type="pres">
      <dgm:prSet presAssocID="{AF1A982B-D0F4-4855-B179-A92F626EB6AF}" presName="vertTwo" presStyleCnt="0"/>
      <dgm:spPr/>
    </dgm:pt>
    <dgm:pt modelId="{6D4CB2F5-D621-4EBA-87A6-61974588AE52}" type="pres">
      <dgm:prSet presAssocID="{AF1A982B-D0F4-4855-B179-A92F626EB6AF}" presName="txTwo" presStyleLbl="node2" presStyleIdx="0" presStyleCnt="10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45618D1B-1667-4C82-97ED-52F23142E376}" type="pres">
      <dgm:prSet presAssocID="{AF1A982B-D0F4-4855-B179-A92F626EB6AF}" presName="horzTwo" presStyleCnt="0"/>
      <dgm:spPr/>
    </dgm:pt>
    <dgm:pt modelId="{E0FD7FDA-768D-4A5F-8ED3-1942128A8BD2}" type="pres">
      <dgm:prSet presAssocID="{E85CAADD-739D-4651-8C74-43E6E0234895}" presName="sibSpaceTwo" presStyleCnt="0"/>
      <dgm:spPr/>
    </dgm:pt>
    <dgm:pt modelId="{79815E5B-7A0A-43D5-B1D9-B2C9CA73622E}" type="pres">
      <dgm:prSet presAssocID="{0A9FDD67-CF33-4894-AF85-BCB4D0D50B21}" presName="vertTwo" presStyleCnt="0"/>
      <dgm:spPr/>
    </dgm:pt>
    <dgm:pt modelId="{F02DDF2C-FF59-4B7A-9A1D-1D3658AA3707}" type="pres">
      <dgm:prSet presAssocID="{0A9FDD67-CF33-4894-AF85-BCB4D0D50B21}" presName="txTwo" presStyleLbl="node2" presStyleIdx="1" presStyleCnt="10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8CF865A9-6E7C-4743-890C-525CD711A552}" type="pres">
      <dgm:prSet presAssocID="{0A9FDD67-CF33-4894-AF85-BCB4D0D50B21}" presName="horzTwo" presStyleCnt="0"/>
      <dgm:spPr/>
    </dgm:pt>
    <dgm:pt modelId="{9C3F5F99-D4B7-4B87-B706-64B09853778D}" type="pres">
      <dgm:prSet presAssocID="{12C0F876-589F-4B5F-A1B0-D0869BE7B1F4}" presName="sibSpaceOne" presStyleCnt="0"/>
      <dgm:spPr/>
    </dgm:pt>
    <dgm:pt modelId="{BC65665B-B8F2-4656-9353-4B2413CE8314}" type="pres">
      <dgm:prSet presAssocID="{A0017AA3-CB5E-4643-9A6E-9F232F881D14}" presName="vertOne" presStyleCnt="0"/>
      <dgm:spPr/>
    </dgm:pt>
    <dgm:pt modelId="{AB0AEA5B-23CE-4FF4-82AE-5EE644861C60}" type="pres">
      <dgm:prSet presAssocID="{A0017AA3-CB5E-4643-9A6E-9F232F881D14}" presName="txOne" presStyleLbl="node0" presStyleIdx="1" presStyleCnt="5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0154939-1D06-4C50-915E-968EB6AF3250}" type="pres">
      <dgm:prSet presAssocID="{A0017AA3-CB5E-4643-9A6E-9F232F881D14}" presName="parTransOne" presStyleCnt="0"/>
      <dgm:spPr/>
    </dgm:pt>
    <dgm:pt modelId="{EE1DD87A-105A-4120-A0FA-F7B36494559B}" type="pres">
      <dgm:prSet presAssocID="{A0017AA3-CB5E-4643-9A6E-9F232F881D14}" presName="horzOne" presStyleCnt="0"/>
      <dgm:spPr/>
    </dgm:pt>
    <dgm:pt modelId="{3EF51F89-9374-4ADD-ABA6-0DAFFF61D9FD}" type="pres">
      <dgm:prSet presAssocID="{EF745D8F-CEA5-4955-B502-C043B2F82D19}" presName="vertTwo" presStyleCnt="0"/>
      <dgm:spPr/>
    </dgm:pt>
    <dgm:pt modelId="{85D03623-4B1F-4FA3-8D92-D674568C0CF4}" type="pres">
      <dgm:prSet presAssocID="{EF745D8F-CEA5-4955-B502-C043B2F82D19}" presName="txTwo" presStyleLbl="node2" presStyleIdx="2" presStyleCnt="10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11E7AA93-947F-4B8C-AB6B-CD462ED1C014}" type="pres">
      <dgm:prSet presAssocID="{EF745D8F-CEA5-4955-B502-C043B2F82D19}" presName="horzTwo" presStyleCnt="0"/>
      <dgm:spPr/>
    </dgm:pt>
    <dgm:pt modelId="{200EF73A-831A-4E77-B3F4-77F8DE819FB6}" type="pres">
      <dgm:prSet presAssocID="{BD07031B-477F-4231-8BA6-3536E44BCF97}" presName="sibSpaceOne" presStyleCnt="0"/>
      <dgm:spPr/>
    </dgm:pt>
    <dgm:pt modelId="{CD386CCD-5CF2-4842-A967-FB4CCC540C1E}" type="pres">
      <dgm:prSet presAssocID="{A8D9CCC5-11B6-4522-AB8E-831E30B19AF0}" presName="vertOne" presStyleCnt="0"/>
      <dgm:spPr/>
    </dgm:pt>
    <dgm:pt modelId="{76F227B2-6952-4C3A-98DB-D73BEE5CA04E}" type="pres">
      <dgm:prSet presAssocID="{A8D9CCC5-11B6-4522-AB8E-831E30B19AF0}" presName="txOne" presStyleLbl="node0" presStyleIdx="2" presStyleCnt="5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253C84DE-F3D8-41A1-9BF8-3C924E65D150}" type="pres">
      <dgm:prSet presAssocID="{A8D9CCC5-11B6-4522-AB8E-831E30B19AF0}" presName="parTransOne" presStyleCnt="0"/>
      <dgm:spPr/>
    </dgm:pt>
    <dgm:pt modelId="{5522995B-76DA-456B-897E-CB1214CE3500}" type="pres">
      <dgm:prSet presAssocID="{A8D9CCC5-11B6-4522-AB8E-831E30B19AF0}" presName="horzOne" presStyleCnt="0"/>
      <dgm:spPr/>
    </dgm:pt>
    <dgm:pt modelId="{100E2548-BFBE-4321-AA0A-27CA0478E006}" type="pres">
      <dgm:prSet presAssocID="{488EF174-F0DF-4E06-8D96-A634CD123B51}" presName="vertTwo" presStyleCnt="0"/>
      <dgm:spPr/>
    </dgm:pt>
    <dgm:pt modelId="{5A6F71CA-6606-4729-9495-50493DDA6199}" type="pres">
      <dgm:prSet presAssocID="{488EF174-F0DF-4E06-8D96-A634CD123B51}" presName="txTwo" presStyleLbl="node2" presStyleIdx="3" presStyleCnt="10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149886EA-C55E-4882-9AE3-D93714CC3128}" type="pres">
      <dgm:prSet presAssocID="{488EF174-F0DF-4E06-8D96-A634CD123B51}" presName="horzTwo" presStyleCnt="0"/>
      <dgm:spPr/>
    </dgm:pt>
    <dgm:pt modelId="{C584B281-3A8D-448D-887A-73306D8B1D74}" type="pres">
      <dgm:prSet presAssocID="{C80196E3-6A26-4F15-BC8F-4EB31841AA96}" presName="sibSpaceTwo" presStyleCnt="0"/>
      <dgm:spPr/>
    </dgm:pt>
    <dgm:pt modelId="{F7069C32-4EF9-4443-A623-00210D0E02D2}" type="pres">
      <dgm:prSet presAssocID="{6C6727B9-00B5-4E29-8823-5A15912CEBFB}" presName="vertTwo" presStyleCnt="0"/>
      <dgm:spPr/>
    </dgm:pt>
    <dgm:pt modelId="{76E0080B-CBFE-47A9-813B-727DE08FB4E6}" type="pres">
      <dgm:prSet presAssocID="{6C6727B9-00B5-4E29-8823-5A15912CEBFB}" presName="txTwo" presStyleLbl="node2" presStyleIdx="4" presStyleCnt="10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8FF364B-3E99-4972-97A1-910E5B6FF640}" type="pres">
      <dgm:prSet presAssocID="{6C6727B9-00B5-4E29-8823-5A15912CEBFB}" presName="horzTwo" presStyleCnt="0"/>
      <dgm:spPr/>
    </dgm:pt>
    <dgm:pt modelId="{5C875D27-ED6E-4862-B43F-10E41F466DA8}" type="pres">
      <dgm:prSet presAssocID="{B92D3A92-73EB-4F8F-BF20-55925EBBFBC3}" presName="sibSpaceTwo" presStyleCnt="0"/>
      <dgm:spPr/>
    </dgm:pt>
    <dgm:pt modelId="{9BDCBF87-1130-4E1F-8257-C768AF8C702F}" type="pres">
      <dgm:prSet presAssocID="{D343AD42-9F0F-439F-8B91-A824BD9CFB9A}" presName="vertTwo" presStyleCnt="0"/>
      <dgm:spPr/>
    </dgm:pt>
    <dgm:pt modelId="{530E9BF6-4CA9-425D-99BA-2C58F9605E5D}" type="pres">
      <dgm:prSet presAssocID="{D343AD42-9F0F-439F-8B91-A824BD9CFB9A}" presName="txTwo" presStyleLbl="node2" presStyleIdx="5" presStyleCnt="10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1E5D02F5-80B1-486E-8175-25205814529D}" type="pres">
      <dgm:prSet presAssocID="{D343AD42-9F0F-439F-8B91-A824BD9CFB9A}" presName="horzTwo" presStyleCnt="0"/>
      <dgm:spPr/>
    </dgm:pt>
    <dgm:pt modelId="{BC5CAF1A-E221-4BC3-992C-04F34E974AB5}" type="pres">
      <dgm:prSet presAssocID="{7F4FD165-ABE1-47A4-BAFC-2B40E155E34E}" presName="sibSpaceOne" presStyleCnt="0"/>
      <dgm:spPr/>
    </dgm:pt>
    <dgm:pt modelId="{14140D3F-1F3F-44EC-8176-B64451F2FCC9}" type="pres">
      <dgm:prSet presAssocID="{51E23CE9-CF3D-4171-A563-2923D70E598A}" presName="vertOne" presStyleCnt="0"/>
      <dgm:spPr/>
    </dgm:pt>
    <dgm:pt modelId="{5DF334AC-CC18-4147-B7E4-207331B86E0B}" type="pres">
      <dgm:prSet presAssocID="{51E23CE9-CF3D-4171-A563-2923D70E598A}" presName="txOne" presStyleLbl="node0" presStyleIdx="3" presStyleCnt="5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C1C1EFAC-AA6C-4C11-8730-EB02EAEEFD83}" type="pres">
      <dgm:prSet presAssocID="{51E23CE9-CF3D-4171-A563-2923D70E598A}" presName="parTransOne" presStyleCnt="0"/>
      <dgm:spPr/>
    </dgm:pt>
    <dgm:pt modelId="{D02BA708-7C58-4C19-8AD5-A0C388004438}" type="pres">
      <dgm:prSet presAssocID="{51E23CE9-CF3D-4171-A563-2923D70E598A}" presName="horzOne" presStyleCnt="0"/>
      <dgm:spPr/>
    </dgm:pt>
    <dgm:pt modelId="{C8BDE954-921E-46DE-9381-34119A7244B0}" type="pres">
      <dgm:prSet presAssocID="{0278F4F4-3EA3-45C1-ADAB-20990E8A4164}" presName="vertTwo" presStyleCnt="0"/>
      <dgm:spPr/>
    </dgm:pt>
    <dgm:pt modelId="{7A153D57-90EE-49C4-8B45-184B86F0F6B3}" type="pres">
      <dgm:prSet presAssocID="{0278F4F4-3EA3-45C1-ADAB-20990E8A4164}" presName="txTwo" presStyleLbl="node2" presStyleIdx="6" presStyleCnt="10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CF3F6738-1316-4AB2-BEF6-65A8FA7FD23F}" type="pres">
      <dgm:prSet presAssocID="{0278F4F4-3EA3-45C1-ADAB-20990E8A4164}" presName="horzTwo" presStyleCnt="0"/>
      <dgm:spPr/>
    </dgm:pt>
    <dgm:pt modelId="{0C440FE6-A37F-462E-879A-59D188100024}" type="pres">
      <dgm:prSet presAssocID="{3E6E25E7-113D-4573-B9DC-F3257632EFE7}" presName="sibSpaceOne" presStyleCnt="0"/>
      <dgm:spPr/>
    </dgm:pt>
    <dgm:pt modelId="{A5D02577-E955-4814-9F54-AAC75C9C6F3D}" type="pres">
      <dgm:prSet presAssocID="{63926079-8369-4CEB-805C-91CB3FF1FEFB}" presName="vertOne" presStyleCnt="0"/>
      <dgm:spPr/>
    </dgm:pt>
    <dgm:pt modelId="{8123BDCD-4C9C-48BB-BCB9-385D3389C96F}" type="pres">
      <dgm:prSet presAssocID="{63926079-8369-4CEB-805C-91CB3FF1FEFB}" presName="txOne" presStyleLbl="node0" presStyleIdx="4" presStyleCnt="5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BB6E67F-2F13-4788-A277-C102C69C52EB}" type="pres">
      <dgm:prSet presAssocID="{63926079-8369-4CEB-805C-91CB3FF1FEFB}" presName="parTransOne" presStyleCnt="0"/>
      <dgm:spPr/>
    </dgm:pt>
    <dgm:pt modelId="{3ADD8A48-79F4-4157-9B98-08187EBCA00F}" type="pres">
      <dgm:prSet presAssocID="{63926079-8369-4CEB-805C-91CB3FF1FEFB}" presName="horzOne" presStyleCnt="0"/>
      <dgm:spPr/>
    </dgm:pt>
    <dgm:pt modelId="{4E417E1A-6054-4A90-927F-B14B515E30D8}" type="pres">
      <dgm:prSet presAssocID="{818B6DB8-C2D1-4EE9-A7E6-384CDCD60A4C}" presName="vertTwo" presStyleCnt="0"/>
      <dgm:spPr/>
    </dgm:pt>
    <dgm:pt modelId="{42AB5151-D35E-4063-95EF-3459DBFE287C}" type="pres">
      <dgm:prSet presAssocID="{818B6DB8-C2D1-4EE9-A7E6-384CDCD60A4C}" presName="txTwo" presStyleLbl="node2" presStyleIdx="7" presStyleCnt="10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D4F65DD-CF40-406D-94A7-79F5FCBA02D3}" type="pres">
      <dgm:prSet presAssocID="{818B6DB8-C2D1-4EE9-A7E6-384CDCD60A4C}" presName="horzTwo" presStyleCnt="0"/>
      <dgm:spPr/>
    </dgm:pt>
    <dgm:pt modelId="{1DAA182D-4729-4590-8F1D-5FAE3F5AFB0B}" type="pres">
      <dgm:prSet presAssocID="{BA55356D-8EF6-4056-A855-05F671688137}" presName="sibSpaceTwo" presStyleCnt="0"/>
      <dgm:spPr/>
    </dgm:pt>
    <dgm:pt modelId="{F66237C3-AD56-45C0-9D50-635D46D52FBA}" type="pres">
      <dgm:prSet presAssocID="{003BC174-9FDD-421C-B008-7C105A50243E}" presName="vertTwo" presStyleCnt="0"/>
      <dgm:spPr/>
    </dgm:pt>
    <dgm:pt modelId="{3F8190B2-167B-4042-8341-2C83C151B491}" type="pres">
      <dgm:prSet presAssocID="{003BC174-9FDD-421C-B008-7C105A50243E}" presName="txTwo" presStyleLbl="node2" presStyleIdx="8" presStyleCnt="10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CF3D76B-9432-47DC-9B99-D5A9FF8BD7B0}" type="pres">
      <dgm:prSet presAssocID="{003BC174-9FDD-421C-B008-7C105A50243E}" presName="horzTwo" presStyleCnt="0"/>
      <dgm:spPr/>
    </dgm:pt>
    <dgm:pt modelId="{E98E2F67-A2E0-47BB-9485-F51706923E74}" type="pres">
      <dgm:prSet presAssocID="{D7F41769-D786-4E07-A5D9-4F14DB3C97EB}" presName="sibSpaceTwo" presStyleCnt="0"/>
      <dgm:spPr/>
    </dgm:pt>
    <dgm:pt modelId="{D7511DB1-631A-4EC1-9AC6-FD671966512E}" type="pres">
      <dgm:prSet presAssocID="{31166B18-0639-4959-A951-650D116FF34B}" presName="vertTwo" presStyleCnt="0"/>
      <dgm:spPr/>
    </dgm:pt>
    <dgm:pt modelId="{8B03992D-5EBA-4209-BBB9-02B0878E2BCE}" type="pres">
      <dgm:prSet presAssocID="{31166B18-0639-4959-A951-650D116FF34B}" presName="txTwo" presStyleLbl="node2" presStyleIdx="9" presStyleCnt="10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6E4405C6-1A06-43C7-A295-533C0062F72A}" type="pres">
      <dgm:prSet presAssocID="{31166B18-0639-4959-A951-650D116FF34B}" presName="horzTwo" presStyleCnt="0"/>
      <dgm:spPr/>
    </dgm:pt>
  </dgm:ptLst>
  <dgm:cxnLst>
    <dgm:cxn modelId="{622F974D-81B0-485F-A1CA-1714793A1B13}" type="presOf" srcId="{6C6727B9-00B5-4E29-8823-5A15912CEBFB}" destId="{76E0080B-CBFE-47A9-813B-727DE08FB4E6}" srcOrd="0" destOrd="0" presId="urn:microsoft.com/office/officeart/2005/8/layout/hierarchy4"/>
    <dgm:cxn modelId="{A560C994-6C3A-46C4-B874-01F3BFE75B7C}" type="presOf" srcId="{0A9FDD67-CF33-4894-AF85-BCB4D0D50B21}" destId="{F02DDF2C-FF59-4B7A-9A1D-1D3658AA3707}" srcOrd="0" destOrd="0" presId="urn:microsoft.com/office/officeart/2005/8/layout/hierarchy4"/>
    <dgm:cxn modelId="{257A247F-08E0-48BA-8C87-5CBD5B5A3325}" srcId="{63926079-8369-4CEB-805C-91CB3FF1FEFB}" destId="{003BC174-9FDD-421C-B008-7C105A50243E}" srcOrd="1" destOrd="0" parTransId="{E19E21DF-B69B-4685-BEE2-D6EB646E2EE9}" sibTransId="{D7F41769-D786-4E07-A5D9-4F14DB3C97EB}"/>
    <dgm:cxn modelId="{8ADFC750-7ACA-4FC8-8C0A-637BC5E25A70}" type="presOf" srcId="{D343AD42-9F0F-439F-8B91-A824BD9CFB9A}" destId="{530E9BF6-4CA9-425D-99BA-2C58F9605E5D}" srcOrd="0" destOrd="0" presId="urn:microsoft.com/office/officeart/2005/8/layout/hierarchy4"/>
    <dgm:cxn modelId="{3E5994CD-059C-41E4-998E-6BAA5320BE73}" srcId="{A8D9CCC5-11B6-4522-AB8E-831E30B19AF0}" destId="{6C6727B9-00B5-4E29-8823-5A15912CEBFB}" srcOrd="1" destOrd="0" parTransId="{0D43FDFB-827C-4859-B0D0-A276F1E2FE0A}" sibTransId="{B92D3A92-73EB-4F8F-BF20-55925EBBFBC3}"/>
    <dgm:cxn modelId="{DE2A3049-1457-46BC-8A55-8B41D34E2006}" srcId="{3AD481CB-F844-45DB-80F5-84D173CF37E6}" destId="{0A9FDD67-CF33-4894-AF85-BCB4D0D50B21}" srcOrd="1" destOrd="0" parTransId="{D7A907F9-74B1-41C1-9C7C-217B16D39399}" sibTransId="{F6796585-E772-475E-BA19-C48569E6F41D}"/>
    <dgm:cxn modelId="{D90541AE-7322-4C9B-A56D-04690B585843}" srcId="{6E7AB019-FE0E-42DC-9F6A-55CB8D77E254}" destId="{3AD481CB-F844-45DB-80F5-84D173CF37E6}" srcOrd="0" destOrd="0" parTransId="{5850B9B7-BB1C-4AFD-88D3-8D5AFEB27520}" sibTransId="{12C0F876-589F-4B5F-A1B0-D0869BE7B1F4}"/>
    <dgm:cxn modelId="{AA141723-6F3B-4926-B187-21C91216C13A}" type="presOf" srcId="{818B6DB8-C2D1-4EE9-A7E6-384CDCD60A4C}" destId="{42AB5151-D35E-4063-95EF-3459DBFE287C}" srcOrd="0" destOrd="0" presId="urn:microsoft.com/office/officeart/2005/8/layout/hierarchy4"/>
    <dgm:cxn modelId="{BCE00C57-9554-4984-A95D-2E2D066BFD68}" srcId="{A8D9CCC5-11B6-4522-AB8E-831E30B19AF0}" destId="{D343AD42-9F0F-439F-8B91-A824BD9CFB9A}" srcOrd="2" destOrd="0" parTransId="{8AE8A73B-CEC0-4661-8561-2D5DA525E167}" sibTransId="{FD3E7862-F3E3-4731-AB30-136FC554F2F4}"/>
    <dgm:cxn modelId="{7DD45CFE-C92F-4693-80D0-A03D78FC4D3C}" type="presOf" srcId="{31166B18-0639-4959-A951-650D116FF34B}" destId="{8B03992D-5EBA-4209-BBB9-02B0878E2BCE}" srcOrd="0" destOrd="0" presId="urn:microsoft.com/office/officeart/2005/8/layout/hierarchy4"/>
    <dgm:cxn modelId="{30FB2A0F-66D1-4C14-8F5C-B5F32F5F5B39}" srcId="{3AD481CB-F844-45DB-80F5-84D173CF37E6}" destId="{AF1A982B-D0F4-4855-B179-A92F626EB6AF}" srcOrd="0" destOrd="0" parTransId="{25141092-25A2-4E33-B2D2-CC166915FD90}" sibTransId="{E85CAADD-739D-4651-8C74-43E6E0234895}"/>
    <dgm:cxn modelId="{3F526847-AFA3-48B9-A6FA-BE20FC4041ED}" srcId="{51E23CE9-CF3D-4171-A563-2923D70E598A}" destId="{0278F4F4-3EA3-45C1-ADAB-20990E8A4164}" srcOrd="0" destOrd="0" parTransId="{B64BACC3-21C3-4FF2-962D-85343BE4D973}" sibTransId="{F99460AB-2D5F-4C8A-9723-D484C0987591}"/>
    <dgm:cxn modelId="{4455EC71-7503-4A74-B9F0-9069A101FDDB}" type="presOf" srcId="{EF745D8F-CEA5-4955-B502-C043B2F82D19}" destId="{85D03623-4B1F-4FA3-8D92-D674568C0CF4}" srcOrd="0" destOrd="0" presId="urn:microsoft.com/office/officeart/2005/8/layout/hierarchy4"/>
    <dgm:cxn modelId="{76B3227B-8F00-4A38-BE10-113D349A841A}" srcId="{6E7AB019-FE0E-42DC-9F6A-55CB8D77E254}" destId="{A8D9CCC5-11B6-4522-AB8E-831E30B19AF0}" srcOrd="2" destOrd="0" parTransId="{F29B1F76-E5F6-4141-9856-42B4D9E6563B}" sibTransId="{7F4FD165-ABE1-47A4-BAFC-2B40E155E34E}"/>
    <dgm:cxn modelId="{4D8FE621-BE29-435E-BBEB-7F05D26E9A58}" type="presOf" srcId="{AF1A982B-D0F4-4855-B179-A92F626EB6AF}" destId="{6D4CB2F5-D621-4EBA-87A6-61974588AE52}" srcOrd="0" destOrd="0" presId="urn:microsoft.com/office/officeart/2005/8/layout/hierarchy4"/>
    <dgm:cxn modelId="{50FCAA92-91D4-4B5E-B8F9-9E7BAC41C6F4}" type="presOf" srcId="{6E7AB019-FE0E-42DC-9F6A-55CB8D77E254}" destId="{58D61A0B-6686-4912-B538-87C91CAA46A3}" srcOrd="0" destOrd="0" presId="urn:microsoft.com/office/officeart/2005/8/layout/hierarchy4"/>
    <dgm:cxn modelId="{7B01C566-1382-4848-B343-D79B3677C59B}" type="presOf" srcId="{63926079-8369-4CEB-805C-91CB3FF1FEFB}" destId="{8123BDCD-4C9C-48BB-BCB9-385D3389C96F}" srcOrd="0" destOrd="0" presId="urn:microsoft.com/office/officeart/2005/8/layout/hierarchy4"/>
    <dgm:cxn modelId="{11BC382D-5322-4144-8F33-28AEA41732B2}" srcId="{6E7AB019-FE0E-42DC-9F6A-55CB8D77E254}" destId="{51E23CE9-CF3D-4171-A563-2923D70E598A}" srcOrd="3" destOrd="0" parTransId="{3E7C3AC0-5B42-4143-80A0-B490E6D0A732}" sibTransId="{3E6E25E7-113D-4573-B9DC-F3257632EFE7}"/>
    <dgm:cxn modelId="{D66DD745-2EDE-4345-90CC-AF6DC19A1028}" srcId="{63926079-8369-4CEB-805C-91CB3FF1FEFB}" destId="{818B6DB8-C2D1-4EE9-A7E6-384CDCD60A4C}" srcOrd="0" destOrd="0" parTransId="{224451F2-B65C-45C2-8031-9FB9F79A7D77}" sibTransId="{BA55356D-8EF6-4056-A855-05F671688137}"/>
    <dgm:cxn modelId="{1AC4938A-340A-4311-AAAD-DBDC7D774C72}" srcId="{6E7AB019-FE0E-42DC-9F6A-55CB8D77E254}" destId="{A0017AA3-CB5E-4643-9A6E-9F232F881D14}" srcOrd="1" destOrd="0" parTransId="{B4935C58-9A08-4A2A-8E9E-208486370163}" sibTransId="{BD07031B-477F-4231-8BA6-3536E44BCF97}"/>
    <dgm:cxn modelId="{B6705D1E-912C-479D-A80F-F10D47AA8A6C}" type="presOf" srcId="{0278F4F4-3EA3-45C1-ADAB-20990E8A4164}" destId="{7A153D57-90EE-49C4-8B45-184B86F0F6B3}" srcOrd="0" destOrd="0" presId="urn:microsoft.com/office/officeart/2005/8/layout/hierarchy4"/>
    <dgm:cxn modelId="{9C437AA1-06BE-4B7C-93E2-301ABC3AE29B}" type="presOf" srcId="{003BC174-9FDD-421C-B008-7C105A50243E}" destId="{3F8190B2-167B-4042-8341-2C83C151B491}" srcOrd="0" destOrd="0" presId="urn:microsoft.com/office/officeart/2005/8/layout/hierarchy4"/>
    <dgm:cxn modelId="{F60EEFEC-B5C3-4166-B658-25F9CCD2428D}" type="presOf" srcId="{A0017AA3-CB5E-4643-9A6E-9F232F881D14}" destId="{AB0AEA5B-23CE-4FF4-82AE-5EE644861C60}" srcOrd="0" destOrd="0" presId="urn:microsoft.com/office/officeart/2005/8/layout/hierarchy4"/>
    <dgm:cxn modelId="{9D1E6324-1438-4AAD-AE3E-1F0F51636CAE}" type="presOf" srcId="{488EF174-F0DF-4E06-8D96-A634CD123B51}" destId="{5A6F71CA-6606-4729-9495-50493DDA6199}" srcOrd="0" destOrd="0" presId="urn:microsoft.com/office/officeart/2005/8/layout/hierarchy4"/>
    <dgm:cxn modelId="{B5127547-64DF-4042-B324-47603D07E749}" type="presOf" srcId="{51E23CE9-CF3D-4171-A563-2923D70E598A}" destId="{5DF334AC-CC18-4147-B7E4-207331B86E0B}" srcOrd="0" destOrd="0" presId="urn:microsoft.com/office/officeart/2005/8/layout/hierarchy4"/>
    <dgm:cxn modelId="{0B6E34BA-32F1-44D5-8D2B-3B9B7FA218A5}" srcId="{6E7AB019-FE0E-42DC-9F6A-55CB8D77E254}" destId="{63926079-8369-4CEB-805C-91CB3FF1FEFB}" srcOrd="4" destOrd="0" parTransId="{2EFC39EA-2F4C-43EC-9B92-2C09020B6016}" sibTransId="{5D166261-5C3E-4533-B133-03E8B547146F}"/>
    <dgm:cxn modelId="{5882AF35-3D45-4AF0-A4BC-7B6F7F1C3C6C}" srcId="{63926079-8369-4CEB-805C-91CB3FF1FEFB}" destId="{31166B18-0639-4959-A951-650D116FF34B}" srcOrd="2" destOrd="0" parTransId="{8D363888-8BDC-496D-AB7D-8D31252ED3A8}" sibTransId="{D2602E39-8DD4-4D67-9A5A-6E3CA2F1DA07}"/>
    <dgm:cxn modelId="{F56D1281-10F6-48DA-AA55-F3202A16FEEF}" type="presOf" srcId="{A8D9CCC5-11B6-4522-AB8E-831E30B19AF0}" destId="{76F227B2-6952-4C3A-98DB-D73BEE5CA04E}" srcOrd="0" destOrd="0" presId="urn:microsoft.com/office/officeart/2005/8/layout/hierarchy4"/>
    <dgm:cxn modelId="{52A40452-7773-44DD-8398-C80A83405753}" srcId="{A8D9CCC5-11B6-4522-AB8E-831E30B19AF0}" destId="{488EF174-F0DF-4E06-8D96-A634CD123B51}" srcOrd="0" destOrd="0" parTransId="{FE1EE982-837A-496D-B7A5-77F27022036F}" sibTransId="{C80196E3-6A26-4F15-BC8F-4EB31841AA96}"/>
    <dgm:cxn modelId="{BF9675E7-2FBD-404F-B831-0B9AAB023B76}" srcId="{A0017AA3-CB5E-4643-9A6E-9F232F881D14}" destId="{EF745D8F-CEA5-4955-B502-C043B2F82D19}" srcOrd="0" destOrd="0" parTransId="{EC0736A2-8DF7-4D33-B586-F9274D5DDE03}" sibTransId="{3DF27A84-0E31-4CA5-AFFA-5D96886C818C}"/>
    <dgm:cxn modelId="{1F455B85-ECC5-45BB-983F-DCEF39FBABBF}" type="presOf" srcId="{3AD481CB-F844-45DB-80F5-84D173CF37E6}" destId="{3558C642-BED1-4F7E-9249-3472EA9127E1}" srcOrd="0" destOrd="0" presId="urn:microsoft.com/office/officeart/2005/8/layout/hierarchy4"/>
    <dgm:cxn modelId="{F42F985B-4423-4DF0-8E53-07EA87B8AE84}" type="presParOf" srcId="{58D61A0B-6686-4912-B538-87C91CAA46A3}" destId="{E5A42517-262B-4A6A-9BBC-AD4E97D16F69}" srcOrd="0" destOrd="0" presId="urn:microsoft.com/office/officeart/2005/8/layout/hierarchy4"/>
    <dgm:cxn modelId="{A7653989-5D39-41C8-A104-E2057DE0F331}" type="presParOf" srcId="{E5A42517-262B-4A6A-9BBC-AD4E97D16F69}" destId="{3558C642-BED1-4F7E-9249-3472EA9127E1}" srcOrd="0" destOrd="0" presId="urn:microsoft.com/office/officeart/2005/8/layout/hierarchy4"/>
    <dgm:cxn modelId="{4B7C2B87-58E6-474A-9147-4FF437F18B4E}" type="presParOf" srcId="{E5A42517-262B-4A6A-9BBC-AD4E97D16F69}" destId="{E17B9D66-F9F8-41B8-B439-DA72247FA4AF}" srcOrd="1" destOrd="0" presId="urn:microsoft.com/office/officeart/2005/8/layout/hierarchy4"/>
    <dgm:cxn modelId="{4E0B79EF-A89D-48DA-909D-309287DF6EFB}" type="presParOf" srcId="{E5A42517-262B-4A6A-9BBC-AD4E97D16F69}" destId="{38EEB911-79F5-47E9-9F12-BDB533CCE83A}" srcOrd="2" destOrd="0" presId="urn:microsoft.com/office/officeart/2005/8/layout/hierarchy4"/>
    <dgm:cxn modelId="{61A0351C-F794-4450-A8D2-12DBE130E9CB}" type="presParOf" srcId="{38EEB911-79F5-47E9-9F12-BDB533CCE83A}" destId="{EDAA7C74-ECC2-418F-B84C-AD6D7E51E082}" srcOrd="0" destOrd="0" presId="urn:microsoft.com/office/officeart/2005/8/layout/hierarchy4"/>
    <dgm:cxn modelId="{AD3E1465-863D-431D-B3E9-BDCDB1E0C834}" type="presParOf" srcId="{EDAA7C74-ECC2-418F-B84C-AD6D7E51E082}" destId="{6D4CB2F5-D621-4EBA-87A6-61974588AE52}" srcOrd="0" destOrd="0" presId="urn:microsoft.com/office/officeart/2005/8/layout/hierarchy4"/>
    <dgm:cxn modelId="{A26B91B5-CB77-47CE-A070-718EE08F20CA}" type="presParOf" srcId="{EDAA7C74-ECC2-418F-B84C-AD6D7E51E082}" destId="{45618D1B-1667-4C82-97ED-52F23142E376}" srcOrd="1" destOrd="0" presId="urn:microsoft.com/office/officeart/2005/8/layout/hierarchy4"/>
    <dgm:cxn modelId="{01C934AC-088E-4998-9DF3-99D9AEDE071A}" type="presParOf" srcId="{38EEB911-79F5-47E9-9F12-BDB533CCE83A}" destId="{E0FD7FDA-768D-4A5F-8ED3-1942128A8BD2}" srcOrd="1" destOrd="0" presId="urn:microsoft.com/office/officeart/2005/8/layout/hierarchy4"/>
    <dgm:cxn modelId="{0C3E239F-C7DF-412E-B40A-9E57025E8E55}" type="presParOf" srcId="{38EEB911-79F5-47E9-9F12-BDB533CCE83A}" destId="{79815E5B-7A0A-43D5-B1D9-B2C9CA73622E}" srcOrd="2" destOrd="0" presId="urn:microsoft.com/office/officeart/2005/8/layout/hierarchy4"/>
    <dgm:cxn modelId="{DC3AC225-5D53-4B3C-8D91-3D952BC35DB0}" type="presParOf" srcId="{79815E5B-7A0A-43D5-B1D9-B2C9CA73622E}" destId="{F02DDF2C-FF59-4B7A-9A1D-1D3658AA3707}" srcOrd="0" destOrd="0" presId="urn:microsoft.com/office/officeart/2005/8/layout/hierarchy4"/>
    <dgm:cxn modelId="{0061FE26-FA24-43C8-A129-66F3F75513B8}" type="presParOf" srcId="{79815E5B-7A0A-43D5-B1D9-B2C9CA73622E}" destId="{8CF865A9-6E7C-4743-890C-525CD711A552}" srcOrd="1" destOrd="0" presId="urn:microsoft.com/office/officeart/2005/8/layout/hierarchy4"/>
    <dgm:cxn modelId="{8679D754-84F7-4993-9245-E3D1AAE3AC27}" type="presParOf" srcId="{58D61A0B-6686-4912-B538-87C91CAA46A3}" destId="{9C3F5F99-D4B7-4B87-B706-64B09853778D}" srcOrd="1" destOrd="0" presId="urn:microsoft.com/office/officeart/2005/8/layout/hierarchy4"/>
    <dgm:cxn modelId="{C1E79686-6292-4839-825C-BADC3525203A}" type="presParOf" srcId="{58D61A0B-6686-4912-B538-87C91CAA46A3}" destId="{BC65665B-B8F2-4656-9353-4B2413CE8314}" srcOrd="2" destOrd="0" presId="urn:microsoft.com/office/officeart/2005/8/layout/hierarchy4"/>
    <dgm:cxn modelId="{B1B446EE-EF4B-4CB7-A806-7C8C86D2A2D3}" type="presParOf" srcId="{BC65665B-B8F2-4656-9353-4B2413CE8314}" destId="{AB0AEA5B-23CE-4FF4-82AE-5EE644861C60}" srcOrd="0" destOrd="0" presId="urn:microsoft.com/office/officeart/2005/8/layout/hierarchy4"/>
    <dgm:cxn modelId="{47EE49E2-F2D9-453D-A760-AF3F87ADACCA}" type="presParOf" srcId="{BC65665B-B8F2-4656-9353-4B2413CE8314}" destId="{70154939-1D06-4C50-915E-968EB6AF3250}" srcOrd="1" destOrd="0" presId="urn:microsoft.com/office/officeart/2005/8/layout/hierarchy4"/>
    <dgm:cxn modelId="{74051AF9-71FC-4986-BB09-567794E2095B}" type="presParOf" srcId="{BC65665B-B8F2-4656-9353-4B2413CE8314}" destId="{EE1DD87A-105A-4120-A0FA-F7B36494559B}" srcOrd="2" destOrd="0" presId="urn:microsoft.com/office/officeart/2005/8/layout/hierarchy4"/>
    <dgm:cxn modelId="{C4028CC1-9D23-4993-8745-2D3F710CF562}" type="presParOf" srcId="{EE1DD87A-105A-4120-A0FA-F7B36494559B}" destId="{3EF51F89-9374-4ADD-ABA6-0DAFFF61D9FD}" srcOrd="0" destOrd="0" presId="urn:microsoft.com/office/officeart/2005/8/layout/hierarchy4"/>
    <dgm:cxn modelId="{2ACA0BC9-41FD-451E-8B32-06A9C2A3234E}" type="presParOf" srcId="{3EF51F89-9374-4ADD-ABA6-0DAFFF61D9FD}" destId="{85D03623-4B1F-4FA3-8D92-D674568C0CF4}" srcOrd="0" destOrd="0" presId="urn:microsoft.com/office/officeart/2005/8/layout/hierarchy4"/>
    <dgm:cxn modelId="{9192EAE5-050A-43FC-9CAC-5E14BD8D6A1B}" type="presParOf" srcId="{3EF51F89-9374-4ADD-ABA6-0DAFFF61D9FD}" destId="{11E7AA93-947F-4B8C-AB6B-CD462ED1C014}" srcOrd="1" destOrd="0" presId="urn:microsoft.com/office/officeart/2005/8/layout/hierarchy4"/>
    <dgm:cxn modelId="{3A63B5E4-741B-4C57-89B0-851B4D9A9F30}" type="presParOf" srcId="{58D61A0B-6686-4912-B538-87C91CAA46A3}" destId="{200EF73A-831A-4E77-B3F4-77F8DE819FB6}" srcOrd="3" destOrd="0" presId="urn:microsoft.com/office/officeart/2005/8/layout/hierarchy4"/>
    <dgm:cxn modelId="{D014D1F1-B37A-4D01-A8E5-3D0E1FAE798E}" type="presParOf" srcId="{58D61A0B-6686-4912-B538-87C91CAA46A3}" destId="{CD386CCD-5CF2-4842-A967-FB4CCC540C1E}" srcOrd="4" destOrd="0" presId="urn:microsoft.com/office/officeart/2005/8/layout/hierarchy4"/>
    <dgm:cxn modelId="{E9D1D42C-65CE-4B00-A754-FBFBFA1D3C00}" type="presParOf" srcId="{CD386CCD-5CF2-4842-A967-FB4CCC540C1E}" destId="{76F227B2-6952-4C3A-98DB-D73BEE5CA04E}" srcOrd="0" destOrd="0" presId="urn:microsoft.com/office/officeart/2005/8/layout/hierarchy4"/>
    <dgm:cxn modelId="{F274C461-FFAC-4FF7-90B1-EDC64737017C}" type="presParOf" srcId="{CD386CCD-5CF2-4842-A967-FB4CCC540C1E}" destId="{253C84DE-F3D8-41A1-9BF8-3C924E65D150}" srcOrd="1" destOrd="0" presId="urn:microsoft.com/office/officeart/2005/8/layout/hierarchy4"/>
    <dgm:cxn modelId="{D21CC0E5-E3F2-498B-91E1-6AAAD316B205}" type="presParOf" srcId="{CD386CCD-5CF2-4842-A967-FB4CCC540C1E}" destId="{5522995B-76DA-456B-897E-CB1214CE3500}" srcOrd="2" destOrd="0" presId="urn:microsoft.com/office/officeart/2005/8/layout/hierarchy4"/>
    <dgm:cxn modelId="{02C2406A-DCE6-47D9-BC0B-A7C319AB9C52}" type="presParOf" srcId="{5522995B-76DA-456B-897E-CB1214CE3500}" destId="{100E2548-BFBE-4321-AA0A-27CA0478E006}" srcOrd="0" destOrd="0" presId="urn:microsoft.com/office/officeart/2005/8/layout/hierarchy4"/>
    <dgm:cxn modelId="{414C89E3-1C82-471F-B780-9E7A4A56F632}" type="presParOf" srcId="{100E2548-BFBE-4321-AA0A-27CA0478E006}" destId="{5A6F71CA-6606-4729-9495-50493DDA6199}" srcOrd="0" destOrd="0" presId="urn:microsoft.com/office/officeart/2005/8/layout/hierarchy4"/>
    <dgm:cxn modelId="{BF5A6D64-412B-4AA4-9CAD-0275283B5D1A}" type="presParOf" srcId="{100E2548-BFBE-4321-AA0A-27CA0478E006}" destId="{149886EA-C55E-4882-9AE3-D93714CC3128}" srcOrd="1" destOrd="0" presId="urn:microsoft.com/office/officeart/2005/8/layout/hierarchy4"/>
    <dgm:cxn modelId="{2530A06B-D51C-4212-9CF8-407257D1B26D}" type="presParOf" srcId="{5522995B-76DA-456B-897E-CB1214CE3500}" destId="{C584B281-3A8D-448D-887A-73306D8B1D74}" srcOrd="1" destOrd="0" presId="urn:microsoft.com/office/officeart/2005/8/layout/hierarchy4"/>
    <dgm:cxn modelId="{32E3014F-F04A-4140-96A8-5646BF0DA38A}" type="presParOf" srcId="{5522995B-76DA-456B-897E-CB1214CE3500}" destId="{F7069C32-4EF9-4443-A623-00210D0E02D2}" srcOrd="2" destOrd="0" presId="urn:microsoft.com/office/officeart/2005/8/layout/hierarchy4"/>
    <dgm:cxn modelId="{E001D65D-C773-4AE1-9FB7-921C67CF3364}" type="presParOf" srcId="{F7069C32-4EF9-4443-A623-00210D0E02D2}" destId="{76E0080B-CBFE-47A9-813B-727DE08FB4E6}" srcOrd="0" destOrd="0" presId="urn:microsoft.com/office/officeart/2005/8/layout/hierarchy4"/>
    <dgm:cxn modelId="{79EECB95-E941-42D5-8176-2EA69B2B1B69}" type="presParOf" srcId="{F7069C32-4EF9-4443-A623-00210D0E02D2}" destId="{98FF364B-3E99-4972-97A1-910E5B6FF640}" srcOrd="1" destOrd="0" presId="urn:microsoft.com/office/officeart/2005/8/layout/hierarchy4"/>
    <dgm:cxn modelId="{70755D0A-B9E4-44C4-83DE-D031715095D8}" type="presParOf" srcId="{5522995B-76DA-456B-897E-CB1214CE3500}" destId="{5C875D27-ED6E-4862-B43F-10E41F466DA8}" srcOrd="3" destOrd="0" presId="urn:microsoft.com/office/officeart/2005/8/layout/hierarchy4"/>
    <dgm:cxn modelId="{391262BA-5B63-4326-9E0B-0EF9F94D3520}" type="presParOf" srcId="{5522995B-76DA-456B-897E-CB1214CE3500}" destId="{9BDCBF87-1130-4E1F-8257-C768AF8C702F}" srcOrd="4" destOrd="0" presId="urn:microsoft.com/office/officeart/2005/8/layout/hierarchy4"/>
    <dgm:cxn modelId="{1E9515E9-CC55-4536-9B23-197FA7BAD7F8}" type="presParOf" srcId="{9BDCBF87-1130-4E1F-8257-C768AF8C702F}" destId="{530E9BF6-4CA9-425D-99BA-2C58F9605E5D}" srcOrd="0" destOrd="0" presId="urn:microsoft.com/office/officeart/2005/8/layout/hierarchy4"/>
    <dgm:cxn modelId="{AAF6C939-74CD-4E79-B1C2-F10C50F43020}" type="presParOf" srcId="{9BDCBF87-1130-4E1F-8257-C768AF8C702F}" destId="{1E5D02F5-80B1-486E-8175-25205814529D}" srcOrd="1" destOrd="0" presId="urn:microsoft.com/office/officeart/2005/8/layout/hierarchy4"/>
    <dgm:cxn modelId="{9ABE4224-479C-437D-B8BA-058F51A96E9D}" type="presParOf" srcId="{58D61A0B-6686-4912-B538-87C91CAA46A3}" destId="{BC5CAF1A-E221-4BC3-992C-04F34E974AB5}" srcOrd="5" destOrd="0" presId="urn:microsoft.com/office/officeart/2005/8/layout/hierarchy4"/>
    <dgm:cxn modelId="{49B8C921-C74A-47A0-819E-581078D53329}" type="presParOf" srcId="{58D61A0B-6686-4912-B538-87C91CAA46A3}" destId="{14140D3F-1F3F-44EC-8176-B64451F2FCC9}" srcOrd="6" destOrd="0" presId="urn:microsoft.com/office/officeart/2005/8/layout/hierarchy4"/>
    <dgm:cxn modelId="{8279AF6F-E836-4E9F-A6FE-4C57B395D623}" type="presParOf" srcId="{14140D3F-1F3F-44EC-8176-B64451F2FCC9}" destId="{5DF334AC-CC18-4147-B7E4-207331B86E0B}" srcOrd="0" destOrd="0" presId="urn:microsoft.com/office/officeart/2005/8/layout/hierarchy4"/>
    <dgm:cxn modelId="{49087A7A-909F-4898-8FB0-E6043AF3CE15}" type="presParOf" srcId="{14140D3F-1F3F-44EC-8176-B64451F2FCC9}" destId="{C1C1EFAC-AA6C-4C11-8730-EB02EAEEFD83}" srcOrd="1" destOrd="0" presId="urn:microsoft.com/office/officeart/2005/8/layout/hierarchy4"/>
    <dgm:cxn modelId="{51E561AF-CE63-4A81-892D-C5300AC21241}" type="presParOf" srcId="{14140D3F-1F3F-44EC-8176-B64451F2FCC9}" destId="{D02BA708-7C58-4C19-8AD5-A0C388004438}" srcOrd="2" destOrd="0" presId="urn:microsoft.com/office/officeart/2005/8/layout/hierarchy4"/>
    <dgm:cxn modelId="{D39C993D-37B5-427B-B6C4-A2BA972855EC}" type="presParOf" srcId="{D02BA708-7C58-4C19-8AD5-A0C388004438}" destId="{C8BDE954-921E-46DE-9381-34119A7244B0}" srcOrd="0" destOrd="0" presId="urn:microsoft.com/office/officeart/2005/8/layout/hierarchy4"/>
    <dgm:cxn modelId="{8DE2AE06-0E32-4F52-968A-D84F1ACF6097}" type="presParOf" srcId="{C8BDE954-921E-46DE-9381-34119A7244B0}" destId="{7A153D57-90EE-49C4-8B45-184B86F0F6B3}" srcOrd="0" destOrd="0" presId="urn:microsoft.com/office/officeart/2005/8/layout/hierarchy4"/>
    <dgm:cxn modelId="{789ADF45-023A-4341-8EA0-7777CCC3254B}" type="presParOf" srcId="{C8BDE954-921E-46DE-9381-34119A7244B0}" destId="{CF3F6738-1316-4AB2-BEF6-65A8FA7FD23F}" srcOrd="1" destOrd="0" presId="urn:microsoft.com/office/officeart/2005/8/layout/hierarchy4"/>
    <dgm:cxn modelId="{71FF5737-F811-4335-AD14-C91583E869A1}" type="presParOf" srcId="{58D61A0B-6686-4912-B538-87C91CAA46A3}" destId="{0C440FE6-A37F-462E-879A-59D188100024}" srcOrd="7" destOrd="0" presId="urn:microsoft.com/office/officeart/2005/8/layout/hierarchy4"/>
    <dgm:cxn modelId="{3CF801BA-561F-4FE3-8839-4D8C1157D7DC}" type="presParOf" srcId="{58D61A0B-6686-4912-B538-87C91CAA46A3}" destId="{A5D02577-E955-4814-9F54-AAC75C9C6F3D}" srcOrd="8" destOrd="0" presId="urn:microsoft.com/office/officeart/2005/8/layout/hierarchy4"/>
    <dgm:cxn modelId="{F6C406D7-AD16-4929-8D91-6009D04D8F50}" type="presParOf" srcId="{A5D02577-E955-4814-9F54-AAC75C9C6F3D}" destId="{8123BDCD-4C9C-48BB-BCB9-385D3389C96F}" srcOrd="0" destOrd="0" presId="urn:microsoft.com/office/officeart/2005/8/layout/hierarchy4"/>
    <dgm:cxn modelId="{AE772482-C1A0-4E35-853C-2C3421AA7545}" type="presParOf" srcId="{A5D02577-E955-4814-9F54-AAC75C9C6F3D}" destId="{9BB6E67F-2F13-4788-A277-C102C69C52EB}" srcOrd="1" destOrd="0" presId="urn:microsoft.com/office/officeart/2005/8/layout/hierarchy4"/>
    <dgm:cxn modelId="{0D0BC12E-62A0-49C5-A245-7EA6D90F9C99}" type="presParOf" srcId="{A5D02577-E955-4814-9F54-AAC75C9C6F3D}" destId="{3ADD8A48-79F4-4157-9B98-08187EBCA00F}" srcOrd="2" destOrd="0" presId="urn:microsoft.com/office/officeart/2005/8/layout/hierarchy4"/>
    <dgm:cxn modelId="{2428F5E7-7EF9-4186-AA6F-E13DB403DECA}" type="presParOf" srcId="{3ADD8A48-79F4-4157-9B98-08187EBCA00F}" destId="{4E417E1A-6054-4A90-927F-B14B515E30D8}" srcOrd="0" destOrd="0" presId="urn:microsoft.com/office/officeart/2005/8/layout/hierarchy4"/>
    <dgm:cxn modelId="{E0B344CA-7FC9-4737-B315-23F3E596F185}" type="presParOf" srcId="{4E417E1A-6054-4A90-927F-B14B515E30D8}" destId="{42AB5151-D35E-4063-95EF-3459DBFE287C}" srcOrd="0" destOrd="0" presId="urn:microsoft.com/office/officeart/2005/8/layout/hierarchy4"/>
    <dgm:cxn modelId="{9E959FA0-A3D2-4998-AF50-75F775E04C89}" type="presParOf" srcId="{4E417E1A-6054-4A90-927F-B14B515E30D8}" destId="{7D4F65DD-CF40-406D-94A7-79F5FCBA02D3}" srcOrd="1" destOrd="0" presId="urn:microsoft.com/office/officeart/2005/8/layout/hierarchy4"/>
    <dgm:cxn modelId="{24E7308B-2764-421C-B45C-19E85F9A1F31}" type="presParOf" srcId="{3ADD8A48-79F4-4157-9B98-08187EBCA00F}" destId="{1DAA182D-4729-4590-8F1D-5FAE3F5AFB0B}" srcOrd="1" destOrd="0" presId="urn:microsoft.com/office/officeart/2005/8/layout/hierarchy4"/>
    <dgm:cxn modelId="{443C16B5-71A2-4696-9BC3-86E2E695B3D1}" type="presParOf" srcId="{3ADD8A48-79F4-4157-9B98-08187EBCA00F}" destId="{F66237C3-AD56-45C0-9D50-635D46D52FBA}" srcOrd="2" destOrd="0" presId="urn:microsoft.com/office/officeart/2005/8/layout/hierarchy4"/>
    <dgm:cxn modelId="{AEFFD8A7-0F2C-4AFE-9FC8-470C17841265}" type="presParOf" srcId="{F66237C3-AD56-45C0-9D50-635D46D52FBA}" destId="{3F8190B2-167B-4042-8341-2C83C151B491}" srcOrd="0" destOrd="0" presId="urn:microsoft.com/office/officeart/2005/8/layout/hierarchy4"/>
    <dgm:cxn modelId="{AFC01F6B-8D57-45C0-8AE4-113DD518E31D}" type="presParOf" srcId="{F66237C3-AD56-45C0-9D50-635D46D52FBA}" destId="{9CF3D76B-9432-47DC-9B99-D5A9FF8BD7B0}" srcOrd="1" destOrd="0" presId="urn:microsoft.com/office/officeart/2005/8/layout/hierarchy4"/>
    <dgm:cxn modelId="{21162B82-89A5-4AC6-8F3B-5EEAAA4C4745}" type="presParOf" srcId="{3ADD8A48-79F4-4157-9B98-08187EBCA00F}" destId="{E98E2F67-A2E0-47BB-9485-F51706923E74}" srcOrd="3" destOrd="0" presId="urn:microsoft.com/office/officeart/2005/8/layout/hierarchy4"/>
    <dgm:cxn modelId="{3946C316-A634-4ED4-916C-149F046352A6}" type="presParOf" srcId="{3ADD8A48-79F4-4157-9B98-08187EBCA00F}" destId="{D7511DB1-631A-4EC1-9AC6-FD671966512E}" srcOrd="4" destOrd="0" presId="urn:microsoft.com/office/officeart/2005/8/layout/hierarchy4"/>
    <dgm:cxn modelId="{DF7CC48E-E4C8-4691-96C3-E9863FC4A525}" type="presParOf" srcId="{D7511DB1-631A-4EC1-9AC6-FD671966512E}" destId="{8B03992D-5EBA-4209-BBB9-02B0878E2BCE}" srcOrd="0" destOrd="0" presId="urn:microsoft.com/office/officeart/2005/8/layout/hierarchy4"/>
    <dgm:cxn modelId="{60491E5C-805C-42AF-B032-5F7CDF7456E4}" type="presParOf" srcId="{D7511DB1-631A-4EC1-9AC6-FD671966512E}" destId="{6E4405C6-1A06-43C7-A295-533C0062F72A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172F57-F83A-4568-B457-806CFA536ED3}">
      <dsp:nvSpPr>
        <dsp:cNvPr id="0" name=""/>
        <dsp:cNvSpPr/>
      </dsp:nvSpPr>
      <dsp:spPr>
        <a:xfrm>
          <a:off x="798426" y="1544011"/>
          <a:ext cx="2013371" cy="201332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kern="1200" dirty="0" smtClean="0"/>
            <a:t>Library</a:t>
          </a:r>
          <a:endParaRPr lang="de-DE" sz="3200" kern="1200" dirty="0"/>
        </a:p>
      </dsp:txBody>
      <dsp:txXfrm>
        <a:off x="1093277" y="1838856"/>
        <a:ext cx="1423669" cy="1423638"/>
      </dsp:txXfrm>
    </dsp:sp>
    <dsp:sp modelId="{CAF31B0B-702E-4948-A15C-2D770D7186AF}">
      <dsp:nvSpPr>
        <dsp:cNvPr id="0" name=""/>
        <dsp:cNvSpPr/>
      </dsp:nvSpPr>
      <dsp:spPr>
        <a:xfrm>
          <a:off x="1947212" y="1452282"/>
          <a:ext cx="223916" cy="22391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2B70047-E17D-4B7E-9A0A-0055392DF2F5}">
      <dsp:nvSpPr>
        <dsp:cNvPr id="0" name=""/>
        <dsp:cNvSpPr/>
      </dsp:nvSpPr>
      <dsp:spPr>
        <a:xfrm>
          <a:off x="1417003" y="3407751"/>
          <a:ext cx="162133" cy="16228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43AC97F-4418-4A95-B94E-6A88AE491EB9}">
      <dsp:nvSpPr>
        <dsp:cNvPr id="0" name=""/>
        <dsp:cNvSpPr/>
      </dsp:nvSpPr>
      <dsp:spPr>
        <a:xfrm>
          <a:off x="2941354" y="2361102"/>
          <a:ext cx="162133" cy="16228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97336BA-4410-4FE3-8462-E02A628CD7FD}">
      <dsp:nvSpPr>
        <dsp:cNvPr id="0" name=""/>
        <dsp:cNvSpPr/>
      </dsp:nvSpPr>
      <dsp:spPr>
        <a:xfrm>
          <a:off x="2165511" y="3580389"/>
          <a:ext cx="223916" cy="22391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19A4E80-7CDC-4537-BF5E-6FA98D23C2E9}">
      <dsp:nvSpPr>
        <dsp:cNvPr id="0" name=""/>
        <dsp:cNvSpPr/>
      </dsp:nvSpPr>
      <dsp:spPr>
        <a:xfrm>
          <a:off x="1463059" y="1770510"/>
          <a:ext cx="162133" cy="16228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1019E7F-5AA3-4104-A1D8-4B77A64EF21E}">
      <dsp:nvSpPr>
        <dsp:cNvPr id="0" name=""/>
        <dsp:cNvSpPr/>
      </dsp:nvSpPr>
      <dsp:spPr>
        <a:xfrm>
          <a:off x="951947" y="2698852"/>
          <a:ext cx="162133" cy="16228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6B33403-D283-422B-B94F-02E3EE52CB24}">
      <dsp:nvSpPr>
        <dsp:cNvPr id="0" name=""/>
        <dsp:cNvSpPr/>
      </dsp:nvSpPr>
      <dsp:spPr>
        <a:xfrm>
          <a:off x="576066" y="3672409"/>
          <a:ext cx="1341716" cy="134197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b="1" kern="1200" dirty="0" smtClean="0"/>
            <a:t>Command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b="1" kern="1200" dirty="0" smtClean="0"/>
            <a:t>Line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b="1" kern="1200" dirty="0" smtClean="0"/>
            <a:t>Interface</a:t>
          </a:r>
        </a:p>
      </dsp:txBody>
      <dsp:txXfrm>
        <a:off x="772556" y="3868937"/>
        <a:ext cx="948736" cy="948919"/>
      </dsp:txXfrm>
    </dsp:sp>
    <dsp:sp modelId="{233ECCB4-63AE-4B50-9F9B-B6F674F3347B}">
      <dsp:nvSpPr>
        <dsp:cNvPr id="0" name=""/>
        <dsp:cNvSpPr/>
      </dsp:nvSpPr>
      <dsp:spPr>
        <a:xfrm>
          <a:off x="1720675" y="1777566"/>
          <a:ext cx="223916" cy="22391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DBD6655-9F3D-4237-87BC-53E8E1D5BBAE}">
      <dsp:nvSpPr>
        <dsp:cNvPr id="0" name=""/>
        <dsp:cNvSpPr/>
      </dsp:nvSpPr>
      <dsp:spPr>
        <a:xfrm>
          <a:off x="246124" y="2965571"/>
          <a:ext cx="404771" cy="40478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A4354D7-F5F9-40C0-9027-FE8D429B94B4}">
      <dsp:nvSpPr>
        <dsp:cNvPr id="0" name=""/>
        <dsp:cNvSpPr/>
      </dsp:nvSpPr>
      <dsp:spPr>
        <a:xfrm>
          <a:off x="2324477" y="576062"/>
          <a:ext cx="818529" cy="81826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50" b="1" kern="1200" dirty="0" smtClean="0"/>
            <a:t>GUI</a:t>
          </a:r>
          <a:endParaRPr lang="de-DE" sz="1050" b="1" kern="1200" dirty="0"/>
        </a:p>
      </dsp:txBody>
      <dsp:txXfrm>
        <a:off x="2444348" y="695894"/>
        <a:ext cx="578787" cy="578603"/>
      </dsp:txXfrm>
    </dsp:sp>
    <dsp:sp modelId="{65884208-5225-4490-B209-8B663EBF0DDD}">
      <dsp:nvSpPr>
        <dsp:cNvPr id="0" name=""/>
        <dsp:cNvSpPr/>
      </dsp:nvSpPr>
      <dsp:spPr>
        <a:xfrm>
          <a:off x="2653034" y="2087327"/>
          <a:ext cx="223916" cy="22391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CFFC667-C0C6-4575-8DE0-B62510526345}">
      <dsp:nvSpPr>
        <dsp:cNvPr id="0" name=""/>
        <dsp:cNvSpPr/>
      </dsp:nvSpPr>
      <dsp:spPr>
        <a:xfrm>
          <a:off x="92229" y="3447265"/>
          <a:ext cx="162133" cy="16228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BDFCBD0-0B9D-4B4C-8104-0ACFEDF7D2C2}">
      <dsp:nvSpPr>
        <dsp:cNvPr id="0" name=""/>
        <dsp:cNvSpPr/>
      </dsp:nvSpPr>
      <dsp:spPr>
        <a:xfrm>
          <a:off x="1709067" y="3216296"/>
          <a:ext cx="162133" cy="16228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172F57-F83A-4568-B457-806CFA536ED3}">
      <dsp:nvSpPr>
        <dsp:cNvPr id="0" name=""/>
        <dsp:cNvSpPr/>
      </dsp:nvSpPr>
      <dsp:spPr>
        <a:xfrm>
          <a:off x="706196" y="1544011"/>
          <a:ext cx="2013371" cy="2013328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err="1" smtClean="0"/>
            <a:t>Embedded</a:t>
          </a:r>
          <a:r>
            <a:rPr lang="de-DE" sz="2000" kern="1200" dirty="0" smtClean="0"/>
            <a:t> &amp; Mobile Devices</a:t>
          </a:r>
          <a:endParaRPr lang="de-DE" sz="2000" kern="1200" dirty="0"/>
        </a:p>
      </dsp:txBody>
      <dsp:txXfrm>
        <a:off x="1001047" y="1838856"/>
        <a:ext cx="1423669" cy="1423638"/>
      </dsp:txXfrm>
    </dsp:sp>
    <dsp:sp modelId="{CAF31B0B-702E-4948-A15C-2D770D7186AF}">
      <dsp:nvSpPr>
        <dsp:cNvPr id="0" name=""/>
        <dsp:cNvSpPr/>
      </dsp:nvSpPr>
      <dsp:spPr>
        <a:xfrm>
          <a:off x="1854983" y="1452282"/>
          <a:ext cx="223916" cy="223912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2B70047-E17D-4B7E-9A0A-0055392DF2F5}">
      <dsp:nvSpPr>
        <dsp:cNvPr id="0" name=""/>
        <dsp:cNvSpPr/>
      </dsp:nvSpPr>
      <dsp:spPr>
        <a:xfrm>
          <a:off x="1324774" y="3407751"/>
          <a:ext cx="162133" cy="162289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43AC97F-4418-4A95-B94E-6A88AE491EB9}">
      <dsp:nvSpPr>
        <dsp:cNvPr id="0" name=""/>
        <dsp:cNvSpPr/>
      </dsp:nvSpPr>
      <dsp:spPr>
        <a:xfrm>
          <a:off x="2849125" y="2361102"/>
          <a:ext cx="162133" cy="162289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97336BA-4410-4FE3-8462-E02A628CD7FD}">
      <dsp:nvSpPr>
        <dsp:cNvPr id="0" name=""/>
        <dsp:cNvSpPr/>
      </dsp:nvSpPr>
      <dsp:spPr>
        <a:xfrm>
          <a:off x="2073282" y="3580389"/>
          <a:ext cx="223916" cy="223912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19A4E80-7CDC-4537-BF5E-6FA98D23C2E9}">
      <dsp:nvSpPr>
        <dsp:cNvPr id="0" name=""/>
        <dsp:cNvSpPr/>
      </dsp:nvSpPr>
      <dsp:spPr>
        <a:xfrm>
          <a:off x="1370830" y="1770510"/>
          <a:ext cx="162133" cy="162289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1019E7F-5AA3-4104-A1D8-4B77A64EF21E}">
      <dsp:nvSpPr>
        <dsp:cNvPr id="0" name=""/>
        <dsp:cNvSpPr/>
      </dsp:nvSpPr>
      <dsp:spPr>
        <a:xfrm>
          <a:off x="859717" y="2698852"/>
          <a:ext cx="162133" cy="162289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6B33403-D283-422B-B94F-02E3EE52CB24}">
      <dsp:nvSpPr>
        <dsp:cNvPr id="0" name=""/>
        <dsp:cNvSpPr/>
      </dsp:nvSpPr>
      <dsp:spPr>
        <a:xfrm>
          <a:off x="77134" y="1907398"/>
          <a:ext cx="818529" cy="81826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 dirty="0" smtClean="0"/>
            <a:t>PC</a:t>
          </a:r>
          <a:endParaRPr lang="de-DE" sz="1300" kern="1200" dirty="0"/>
        </a:p>
      </dsp:txBody>
      <dsp:txXfrm>
        <a:off x="197005" y="2027230"/>
        <a:ext cx="578787" cy="578603"/>
      </dsp:txXfrm>
    </dsp:sp>
    <dsp:sp modelId="{233ECCB4-63AE-4B50-9F9B-B6F674F3347B}">
      <dsp:nvSpPr>
        <dsp:cNvPr id="0" name=""/>
        <dsp:cNvSpPr/>
      </dsp:nvSpPr>
      <dsp:spPr>
        <a:xfrm>
          <a:off x="1628446" y="1777566"/>
          <a:ext cx="223916" cy="223912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DBD6655-9F3D-4237-87BC-53E8E1D5BBAE}">
      <dsp:nvSpPr>
        <dsp:cNvPr id="0" name=""/>
        <dsp:cNvSpPr/>
      </dsp:nvSpPr>
      <dsp:spPr>
        <a:xfrm>
          <a:off x="216023" y="1224136"/>
          <a:ext cx="404771" cy="404782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A4354D7-F5F9-40C0-9027-FE8D429B94B4}">
      <dsp:nvSpPr>
        <dsp:cNvPr id="0" name=""/>
        <dsp:cNvSpPr/>
      </dsp:nvSpPr>
      <dsp:spPr>
        <a:xfrm>
          <a:off x="2925885" y="1522372"/>
          <a:ext cx="818529" cy="81826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 dirty="0" smtClean="0"/>
            <a:t>Laptop</a:t>
          </a:r>
          <a:endParaRPr lang="de-DE" sz="1300" kern="1200" dirty="0"/>
        </a:p>
      </dsp:txBody>
      <dsp:txXfrm>
        <a:off x="3045756" y="1642204"/>
        <a:ext cx="578787" cy="578603"/>
      </dsp:txXfrm>
    </dsp:sp>
    <dsp:sp modelId="{65884208-5225-4490-B209-8B663EBF0DDD}">
      <dsp:nvSpPr>
        <dsp:cNvPr id="0" name=""/>
        <dsp:cNvSpPr/>
      </dsp:nvSpPr>
      <dsp:spPr>
        <a:xfrm>
          <a:off x="2560805" y="2087327"/>
          <a:ext cx="223916" cy="223912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CFFC667-C0C6-4575-8DE0-B62510526345}">
      <dsp:nvSpPr>
        <dsp:cNvPr id="0" name=""/>
        <dsp:cNvSpPr/>
      </dsp:nvSpPr>
      <dsp:spPr>
        <a:xfrm>
          <a:off x="3240359" y="2664295"/>
          <a:ext cx="162133" cy="162289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BDFCBD0-0B9D-4B4C-8104-0ACFEDF7D2C2}">
      <dsp:nvSpPr>
        <dsp:cNvPr id="0" name=""/>
        <dsp:cNvSpPr/>
      </dsp:nvSpPr>
      <dsp:spPr>
        <a:xfrm>
          <a:off x="1616838" y="3216296"/>
          <a:ext cx="162133" cy="162289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172F57-F83A-4568-B457-806CFA536ED3}">
      <dsp:nvSpPr>
        <dsp:cNvPr id="0" name=""/>
        <dsp:cNvSpPr/>
      </dsp:nvSpPr>
      <dsp:spPr>
        <a:xfrm>
          <a:off x="637903" y="1348838"/>
          <a:ext cx="1825402" cy="1825501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/>
            <a:t>Evaluation</a:t>
          </a:r>
          <a:endParaRPr lang="de-DE" sz="2000" kern="1200" dirty="0"/>
        </a:p>
      </dsp:txBody>
      <dsp:txXfrm>
        <a:off x="905227" y="1616176"/>
        <a:ext cx="1290754" cy="1290825"/>
      </dsp:txXfrm>
    </dsp:sp>
    <dsp:sp modelId="{CAF31B0B-702E-4948-A15C-2D770D7186AF}">
      <dsp:nvSpPr>
        <dsp:cNvPr id="0" name=""/>
        <dsp:cNvSpPr/>
      </dsp:nvSpPr>
      <dsp:spPr>
        <a:xfrm>
          <a:off x="1679599" y="1265502"/>
          <a:ext cx="202947" cy="203166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2B70047-E17D-4B7E-9A0A-0055392DF2F5}">
      <dsp:nvSpPr>
        <dsp:cNvPr id="0" name=""/>
        <dsp:cNvSpPr/>
      </dsp:nvSpPr>
      <dsp:spPr>
        <a:xfrm>
          <a:off x="1199191" y="3038713"/>
          <a:ext cx="147155" cy="147064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43AC97F-4418-4A95-B94E-6A88AE491EB9}">
      <dsp:nvSpPr>
        <dsp:cNvPr id="0" name=""/>
        <dsp:cNvSpPr/>
      </dsp:nvSpPr>
      <dsp:spPr>
        <a:xfrm>
          <a:off x="2580880" y="2089605"/>
          <a:ext cx="147155" cy="147064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97336BA-4410-4FE3-8462-E02A628CD7FD}">
      <dsp:nvSpPr>
        <dsp:cNvPr id="0" name=""/>
        <dsp:cNvSpPr/>
      </dsp:nvSpPr>
      <dsp:spPr>
        <a:xfrm>
          <a:off x="1877679" y="3195037"/>
          <a:ext cx="202947" cy="203166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19A4E80-7CDC-4537-BF5E-6FA98D23C2E9}">
      <dsp:nvSpPr>
        <dsp:cNvPr id="0" name=""/>
        <dsp:cNvSpPr/>
      </dsp:nvSpPr>
      <dsp:spPr>
        <a:xfrm>
          <a:off x="1240379" y="1553911"/>
          <a:ext cx="147155" cy="147064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1019E7F-5AA3-4104-A1D8-4B77A64EF21E}">
      <dsp:nvSpPr>
        <dsp:cNvPr id="0" name=""/>
        <dsp:cNvSpPr/>
      </dsp:nvSpPr>
      <dsp:spPr>
        <a:xfrm>
          <a:off x="777195" y="2395989"/>
          <a:ext cx="147155" cy="147064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6B33403-D283-422B-B94F-02E3EE52CB24}">
      <dsp:nvSpPr>
        <dsp:cNvPr id="0" name=""/>
        <dsp:cNvSpPr/>
      </dsp:nvSpPr>
      <dsp:spPr>
        <a:xfrm>
          <a:off x="28369" y="1650053"/>
          <a:ext cx="819912" cy="798219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38100" rIns="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b="1" kern="1200" dirty="0" smtClean="0"/>
            <a:t>Prototype</a:t>
          </a:r>
          <a:endParaRPr lang="de-DE" sz="1000" b="1" kern="1200" dirty="0"/>
        </a:p>
      </dsp:txBody>
      <dsp:txXfrm>
        <a:off x="148442" y="1766949"/>
        <a:ext cx="579766" cy="564427"/>
      </dsp:txXfrm>
    </dsp:sp>
    <dsp:sp modelId="{233ECCB4-63AE-4B50-9F9B-B6F674F3347B}">
      <dsp:nvSpPr>
        <dsp:cNvPr id="0" name=""/>
        <dsp:cNvSpPr/>
      </dsp:nvSpPr>
      <dsp:spPr>
        <a:xfrm>
          <a:off x="1474405" y="1560447"/>
          <a:ext cx="202947" cy="203166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DBD6655-9F3D-4237-87BC-53E8E1D5BBAE}">
      <dsp:nvSpPr>
        <dsp:cNvPr id="0" name=""/>
        <dsp:cNvSpPr/>
      </dsp:nvSpPr>
      <dsp:spPr>
        <a:xfrm>
          <a:off x="193598" y="1058169"/>
          <a:ext cx="366952" cy="367115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A4354D7-F5F9-40C0-9027-FE8D429B94B4}">
      <dsp:nvSpPr>
        <dsp:cNvPr id="0" name=""/>
        <dsp:cNvSpPr/>
      </dsp:nvSpPr>
      <dsp:spPr>
        <a:xfrm>
          <a:off x="2677747" y="1326786"/>
          <a:ext cx="688449" cy="746470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38100" rIns="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b="1" kern="1200" dirty="0" smtClean="0"/>
            <a:t>Demo</a:t>
          </a:r>
          <a:endParaRPr lang="de-DE" sz="1000" b="1" kern="1200" dirty="0"/>
        </a:p>
      </dsp:txBody>
      <dsp:txXfrm>
        <a:off x="2778568" y="1436104"/>
        <a:ext cx="486807" cy="527834"/>
      </dsp:txXfrm>
    </dsp:sp>
    <dsp:sp modelId="{65884208-5225-4490-B209-8B663EBF0DDD}">
      <dsp:nvSpPr>
        <dsp:cNvPr id="0" name=""/>
        <dsp:cNvSpPr/>
      </dsp:nvSpPr>
      <dsp:spPr>
        <a:xfrm>
          <a:off x="2319520" y="1841503"/>
          <a:ext cx="202947" cy="203166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CFFC667-C0C6-4575-8DE0-B62510526345}">
      <dsp:nvSpPr>
        <dsp:cNvPr id="0" name=""/>
        <dsp:cNvSpPr/>
      </dsp:nvSpPr>
      <dsp:spPr>
        <a:xfrm>
          <a:off x="2938627" y="2364875"/>
          <a:ext cx="147155" cy="147064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BDFCBD0-0B9D-4B4C-8104-0ACFEDF7D2C2}">
      <dsp:nvSpPr>
        <dsp:cNvPr id="0" name=""/>
        <dsp:cNvSpPr/>
      </dsp:nvSpPr>
      <dsp:spPr>
        <a:xfrm>
          <a:off x="1463921" y="2864960"/>
          <a:ext cx="147155" cy="147064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B84DD15-97D5-4B9A-8E76-7BE1CF2D51FB}">
      <dsp:nvSpPr>
        <dsp:cNvPr id="0" name=""/>
        <dsp:cNvSpPr/>
      </dsp:nvSpPr>
      <dsp:spPr>
        <a:xfrm>
          <a:off x="2472836" y="2581118"/>
          <a:ext cx="751709" cy="803258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38100" rIns="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b="1" kern="1200" dirty="0" smtClean="0"/>
            <a:t>Education</a:t>
          </a:r>
          <a:endParaRPr lang="de-DE" sz="1000" b="1" kern="1200" dirty="0"/>
        </a:p>
      </dsp:txBody>
      <dsp:txXfrm>
        <a:off x="2582921" y="2698752"/>
        <a:ext cx="531539" cy="567990"/>
      </dsp:txXfrm>
    </dsp:sp>
    <dsp:sp modelId="{59FAF321-31FD-4668-951E-F5F24C841B7C}">
      <dsp:nvSpPr>
        <dsp:cNvPr id="0" name=""/>
        <dsp:cNvSpPr/>
      </dsp:nvSpPr>
      <dsp:spPr>
        <a:xfrm>
          <a:off x="2790567" y="2585810"/>
          <a:ext cx="147155" cy="147064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72D1B6D-106C-4363-8626-F17AE4E9BDFC}">
      <dsp:nvSpPr>
        <dsp:cNvPr id="0" name=""/>
        <dsp:cNvSpPr/>
      </dsp:nvSpPr>
      <dsp:spPr>
        <a:xfrm>
          <a:off x="896529" y="3244611"/>
          <a:ext cx="688449" cy="746470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38100" rIns="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b="1" kern="1200" dirty="0"/>
            <a:t>Research</a:t>
          </a:r>
        </a:p>
      </dsp:txBody>
      <dsp:txXfrm>
        <a:off x="997350" y="3353929"/>
        <a:ext cx="486807" cy="527834"/>
      </dsp:txXfrm>
    </dsp:sp>
    <dsp:sp modelId="{60810EC5-F61D-4E3B-81CE-54BB15B59454}">
      <dsp:nvSpPr>
        <dsp:cNvPr id="0" name=""/>
        <dsp:cNvSpPr/>
      </dsp:nvSpPr>
      <dsp:spPr>
        <a:xfrm>
          <a:off x="1532444" y="3221726"/>
          <a:ext cx="147155" cy="147064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172F57-F83A-4568-B457-806CFA536ED3}">
      <dsp:nvSpPr>
        <dsp:cNvPr id="0" name=""/>
        <dsp:cNvSpPr/>
      </dsp:nvSpPr>
      <dsp:spPr>
        <a:xfrm>
          <a:off x="724920" y="1703237"/>
          <a:ext cx="1825402" cy="1825607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4400" kern="1200" dirty="0" err="1" smtClean="0"/>
            <a:t>nPA</a:t>
          </a:r>
          <a:endParaRPr lang="de-DE" sz="600" kern="1200" dirty="0"/>
        </a:p>
      </dsp:txBody>
      <dsp:txXfrm>
        <a:off x="992244" y="1970591"/>
        <a:ext cx="1290754" cy="1290899"/>
      </dsp:txXfrm>
    </dsp:sp>
    <dsp:sp modelId="{CAF31B0B-702E-4948-A15C-2D770D7186AF}">
      <dsp:nvSpPr>
        <dsp:cNvPr id="0" name=""/>
        <dsp:cNvSpPr/>
      </dsp:nvSpPr>
      <dsp:spPr>
        <a:xfrm>
          <a:off x="1766616" y="1620061"/>
          <a:ext cx="202947" cy="203034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2B70047-E17D-4B7E-9A0A-0055392DF2F5}">
      <dsp:nvSpPr>
        <dsp:cNvPr id="0" name=""/>
        <dsp:cNvSpPr/>
      </dsp:nvSpPr>
      <dsp:spPr>
        <a:xfrm>
          <a:off x="1286208" y="3393204"/>
          <a:ext cx="147155" cy="147157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43AC97F-4418-4A95-B94E-6A88AE491EB9}">
      <dsp:nvSpPr>
        <dsp:cNvPr id="0" name=""/>
        <dsp:cNvSpPr/>
      </dsp:nvSpPr>
      <dsp:spPr>
        <a:xfrm>
          <a:off x="2667897" y="2444144"/>
          <a:ext cx="147155" cy="147157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97336BA-4410-4FE3-8462-E02A628CD7FD}">
      <dsp:nvSpPr>
        <dsp:cNvPr id="0" name=""/>
        <dsp:cNvSpPr/>
      </dsp:nvSpPr>
      <dsp:spPr>
        <a:xfrm>
          <a:off x="1964696" y="3549745"/>
          <a:ext cx="202947" cy="203034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19A4E80-7CDC-4537-BF5E-6FA98D23C2E9}">
      <dsp:nvSpPr>
        <dsp:cNvPr id="0" name=""/>
        <dsp:cNvSpPr/>
      </dsp:nvSpPr>
      <dsp:spPr>
        <a:xfrm>
          <a:off x="1327396" y="1908618"/>
          <a:ext cx="147155" cy="147157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1019E7F-5AA3-4104-A1D8-4B77A64EF21E}">
      <dsp:nvSpPr>
        <dsp:cNvPr id="0" name=""/>
        <dsp:cNvSpPr/>
      </dsp:nvSpPr>
      <dsp:spPr>
        <a:xfrm>
          <a:off x="864212" y="2750402"/>
          <a:ext cx="147155" cy="147157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6B33403-D283-422B-B94F-02E3EE52CB24}">
      <dsp:nvSpPr>
        <dsp:cNvPr id="0" name=""/>
        <dsp:cNvSpPr/>
      </dsp:nvSpPr>
      <dsp:spPr>
        <a:xfrm>
          <a:off x="154271" y="2032742"/>
          <a:ext cx="742143" cy="741972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PIN-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Manag.</a:t>
          </a:r>
        </a:p>
      </dsp:txBody>
      <dsp:txXfrm>
        <a:off x="262955" y="2141401"/>
        <a:ext cx="524775" cy="524654"/>
      </dsp:txXfrm>
    </dsp:sp>
    <dsp:sp modelId="{233ECCB4-63AE-4B50-9F9B-B6F674F3347B}">
      <dsp:nvSpPr>
        <dsp:cNvPr id="0" name=""/>
        <dsp:cNvSpPr/>
      </dsp:nvSpPr>
      <dsp:spPr>
        <a:xfrm>
          <a:off x="1561422" y="1915016"/>
          <a:ext cx="202947" cy="203034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DBD6655-9F3D-4237-87BC-53E8E1D5BBAE}">
      <dsp:nvSpPr>
        <dsp:cNvPr id="0" name=""/>
        <dsp:cNvSpPr/>
      </dsp:nvSpPr>
      <dsp:spPr>
        <a:xfrm>
          <a:off x="224292" y="2992253"/>
          <a:ext cx="366952" cy="367040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A4354D7-F5F9-40C0-9027-FE8D429B94B4}">
      <dsp:nvSpPr>
        <dsp:cNvPr id="0" name=""/>
        <dsp:cNvSpPr/>
      </dsp:nvSpPr>
      <dsp:spPr>
        <a:xfrm>
          <a:off x="2088234" y="864096"/>
          <a:ext cx="1101600" cy="1101599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err="1" smtClean="0"/>
            <a:t>eID</a:t>
          </a:r>
          <a:endParaRPr lang="de-DE" sz="2000" kern="1200" dirty="0"/>
        </a:p>
      </dsp:txBody>
      <dsp:txXfrm>
        <a:off x="2249560" y="1025421"/>
        <a:ext cx="778948" cy="778949"/>
      </dsp:txXfrm>
    </dsp:sp>
    <dsp:sp modelId="{65884208-5225-4490-B209-8B663EBF0DDD}">
      <dsp:nvSpPr>
        <dsp:cNvPr id="0" name=""/>
        <dsp:cNvSpPr/>
      </dsp:nvSpPr>
      <dsp:spPr>
        <a:xfrm>
          <a:off x="2406537" y="2195895"/>
          <a:ext cx="202947" cy="203034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CFFC667-C0C6-4575-8DE0-B62510526345}">
      <dsp:nvSpPr>
        <dsp:cNvPr id="0" name=""/>
        <dsp:cNvSpPr/>
      </dsp:nvSpPr>
      <dsp:spPr>
        <a:xfrm>
          <a:off x="84625" y="3429034"/>
          <a:ext cx="147155" cy="147157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BDFCBD0-0B9D-4B4C-8104-0ACFEDF7D2C2}">
      <dsp:nvSpPr>
        <dsp:cNvPr id="0" name=""/>
        <dsp:cNvSpPr/>
      </dsp:nvSpPr>
      <dsp:spPr>
        <a:xfrm>
          <a:off x="1550938" y="3219600"/>
          <a:ext cx="147155" cy="147157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F2F3328-4116-446B-A55A-B6E830B6E225}">
      <dsp:nvSpPr>
        <dsp:cNvPr id="0" name=""/>
        <dsp:cNvSpPr/>
      </dsp:nvSpPr>
      <dsp:spPr>
        <a:xfrm>
          <a:off x="3272570" y="3151819"/>
          <a:ext cx="370796" cy="370801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600" kern="1200" dirty="0" err="1" smtClean="0"/>
            <a:t>eSIGN</a:t>
          </a:r>
          <a:endParaRPr lang="de-DE" sz="600" kern="1200" dirty="0"/>
        </a:p>
      </dsp:txBody>
      <dsp:txXfrm>
        <a:off x="3326872" y="3206122"/>
        <a:ext cx="262192" cy="262195"/>
      </dsp:txXfrm>
    </dsp:sp>
    <dsp:sp modelId="{24A9EC86-3CA2-4AE3-B5A0-A573078DDCCA}">
      <dsp:nvSpPr>
        <dsp:cNvPr id="0" name=""/>
        <dsp:cNvSpPr/>
      </dsp:nvSpPr>
      <dsp:spPr>
        <a:xfrm>
          <a:off x="2877584" y="2940214"/>
          <a:ext cx="147155" cy="147157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4C6AA1-8F28-406E-9318-B18106A0BD34}">
      <dsp:nvSpPr>
        <dsp:cNvPr id="0" name=""/>
        <dsp:cNvSpPr/>
      </dsp:nvSpPr>
      <dsp:spPr>
        <a:xfrm>
          <a:off x="0" y="342535"/>
          <a:ext cx="8642350" cy="105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70742" tIns="291592" rIns="670742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noProof="0" dirty="0" smtClean="0"/>
            <a:t>Interoperability</a:t>
          </a:r>
          <a:endParaRPr lang="en-US" sz="1400" kern="1200" noProof="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noProof="0" dirty="0" smtClean="0"/>
            <a:t>Binary Distribution</a:t>
          </a:r>
          <a:endParaRPr lang="en-US" sz="1400" kern="1200" noProof="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noProof="0" dirty="0" smtClean="0"/>
            <a:t>Compiling for different hardware platforms</a:t>
          </a:r>
          <a:endParaRPr lang="en-US" sz="1400" kern="1200" noProof="0" dirty="0"/>
        </a:p>
      </dsp:txBody>
      <dsp:txXfrm>
        <a:off x="0" y="342535"/>
        <a:ext cx="8642350" cy="1058400"/>
      </dsp:txXfrm>
    </dsp:sp>
    <dsp:sp modelId="{F143728D-A223-46B8-84E2-464725D1B2CB}">
      <dsp:nvSpPr>
        <dsp:cNvPr id="0" name=""/>
        <dsp:cNvSpPr/>
      </dsp:nvSpPr>
      <dsp:spPr>
        <a:xfrm>
          <a:off x="432117" y="135895"/>
          <a:ext cx="6049645" cy="413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62" tIns="0" rIns="228662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noProof="0" dirty="0" smtClean="0"/>
            <a:t>C based Implementation</a:t>
          </a:r>
          <a:endParaRPr lang="en-US" sz="1400" kern="1200" noProof="0" dirty="0"/>
        </a:p>
      </dsp:txBody>
      <dsp:txXfrm>
        <a:off x="452292" y="156070"/>
        <a:ext cx="6009295" cy="372930"/>
      </dsp:txXfrm>
    </dsp:sp>
    <dsp:sp modelId="{8909DD39-DDCD-4715-A0F9-4912EC08CCC2}">
      <dsp:nvSpPr>
        <dsp:cNvPr id="0" name=""/>
        <dsp:cNvSpPr/>
      </dsp:nvSpPr>
      <dsp:spPr>
        <a:xfrm>
          <a:off x="0" y="1683175"/>
          <a:ext cx="8642350" cy="105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70742" tIns="291592" rIns="670742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noProof="0" dirty="0" smtClean="0"/>
            <a:t>PACE / EAC, RSA-PSK, Secure Messaging</a:t>
          </a:r>
          <a:endParaRPr lang="en-US" sz="1400" kern="1200" noProof="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noProof="0" dirty="0" smtClean="0"/>
            <a:t>ASN.1 Parsing (Certificates …)</a:t>
          </a:r>
          <a:endParaRPr lang="en-US" sz="1400" kern="1200" noProof="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noProof="0" dirty="0" smtClean="0"/>
            <a:t>Inspection of Protocol / Freshness / Binding of Channels</a:t>
          </a:r>
          <a:endParaRPr lang="en-US" sz="1400" kern="1200" noProof="0" dirty="0"/>
        </a:p>
      </dsp:txBody>
      <dsp:txXfrm>
        <a:off x="0" y="1683175"/>
        <a:ext cx="8642350" cy="1058400"/>
      </dsp:txXfrm>
    </dsp:sp>
    <dsp:sp modelId="{D7DEBE65-6735-4AEB-81E4-03F0726C5CF7}">
      <dsp:nvSpPr>
        <dsp:cNvPr id="0" name=""/>
        <dsp:cNvSpPr/>
      </dsp:nvSpPr>
      <dsp:spPr>
        <a:xfrm>
          <a:off x="432117" y="1476535"/>
          <a:ext cx="6049645" cy="413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62" tIns="0" rIns="228662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noProof="0" dirty="0" smtClean="0"/>
            <a:t>Crypto</a:t>
          </a:r>
          <a:endParaRPr lang="en-US" sz="1400" kern="1200" noProof="0" dirty="0"/>
        </a:p>
      </dsp:txBody>
      <dsp:txXfrm>
        <a:off x="452292" y="1496710"/>
        <a:ext cx="6009295" cy="372930"/>
      </dsp:txXfrm>
    </dsp:sp>
    <dsp:sp modelId="{D302218E-F5BF-4A23-8F59-C487085419D2}">
      <dsp:nvSpPr>
        <dsp:cNvPr id="0" name=""/>
        <dsp:cNvSpPr/>
      </dsp:nvSpPr>
      <dsp:spPr>
        <a:xfrm>
          <a:off x="0" y="3023815"/>
          <a:ext cx="8642350" cy="8158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70742" tIns="291592" rIns="670742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noProof="0" dirty="0" smtClean="0"/>
            <a:t>Basic Implementation</a:t>
          </a:r>
          <a:endParaRPr lang="en-US" sz="1400" kern="1200" noProof="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noProof="0" dirty="0" err="1" smtClean="0"/>
            <a:t>nPA</a:t>
          </a:r>
          <a:r>
            <a:rPr lang="en-US" sz="1400" kern="1200" noProof="0" dirty="0" smtClean="0"/>
            <a:t>-only, </a:t>
          </a:r>
          <a:r>
            <a:rPr lang="en-US" sz="1400" kern="1200" noProof="0" dirty="0" smtClean="0">
              <a:sym typeface="Wingdings" panose="05000000000000000000" pitchFamily="2" charset="2"/>
            </a:rPr>
            <a:t>(optional) Card Detection </a:t>
          </a:r>
          <a:endParaRPr lang="en-US" sz="1400" kern="1200" noProof="0" dirty="0"/>
        </a:p>
      </dsp:txBody>
      <dsp:txXfrm>
        <a:off x="0" y="3023815"/>
        <a:ext cx="8642350" cy="815850"/>
      </dsp:txXfrm>
    </dsp:sp>
    <dsp:sp modelId="{87F25B30-64A2-4A2E-ADF0-6BCF6C0AD50A}">
      <dsp:nvSpPr>
        <dsp:cNvPr id="0" name=""/>
        <dsp:cNvSpPr/>
      </dsp:nvSpPr>
      <dsp:spPr>
        <a:xfrm>
          <a:off x="432117" y="2817175"/>
          <a:ext cx="6049645" cy="413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62" tIns="0" rIns="228662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noProof="0" dirty="0" err="1" smtClean="0"/>
            <a:t>eCard</a:t>
          </a:r>
          <a:r>
            <a:rPr lang="en-US" sz="1400" kern="1200" noProof="0" dirty="0" smtClean="0"/>
            <a:t>-API</a:t>
          </a:r>
          <a:endParaRPr lang="en-US" sz="1400" kern="1200" noProof="0" dirty="0"/>
        </a:p>
      </dsp:txBody>
      <dsp:txXfrm>
        <a:off x="452292" y="2837350"/>
        <a:ext cx="6009295" cy="372930"/>
      </dsp:txXfrm>
    </dsp:sp>
    <dsp:sp modelId="{DA6D2AC2-1A18-46E9-8A8B-279DAC56FB6A}">
      <dsp:nvSpPr>
        <dsp:cNvPr id="0" name=""/>
        <dsp:cNvSpPr/>
      </dsp:nvSpPr>
      <dsp:spPr>
        <a:xfrm>
          <a:off x="0" y="4121905"/>
          <a:ext cx="8642350" cy="8158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70742" tIns="291592" rIns="670742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noProof="0" dirty="0" smtClean="0"/>
            <a:t>Licensing</a:t>
          </a:r>
          <a:endParaRPr lang="en-US" sz="1400" kern="1200" noProof="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noProof="0" dirty="0" smtClean="0"/>
            <a:t>Looking for Compatible Building Blocks</a:t>
          </a:r>
          <a:endParaRPr lang="en-US" sz="1400" kern="1200" noProof="0" dirty="0"/>
        </a:p>
      </dsp:txBody>
      <dsp:txXfrm>
        <a:off x="0" y="4121905"/>
        <a:ext cx="8642350" cy="815850"/>
      </dsp:txXfrm>
    </dsp:sp>
    <dsp:sp modelId="{AA012784-C1A0-4FB2-B979-A58848131276}">
      <dsp:nvSpPr>
        <dsp:cNvPr id="0" name=""/>
        <dsp:cNvSpPr/>
      </dsp:nvSpPr>
      <dsp:spPr>
        <a:xfrm>
          <a:off x="432117" y="3915265"/>
          <a:ext cx="6049645" cy="413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62" tIns="0" rIns="228662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noProof="0" dirty="0" err="1" smtClean="0"/>
            <a:t>OpenSource</a:t>
          </a:r>
          <a:endParaRPr lang="en-US" sz="1400" kern="1200" noProof="0" dirty="0"/>
        </a:p>
      </dsp:txBody>
      <dsp:txXfrm>
        <a:off x="452292" y="3935440"/>
        <a:ext cx="6009295" cy="37293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58C642-BED1-4F7E-9249-3472EA9127E1}">
      <dsp:nvSpPr>
        <dsp:cNvPr id="0" name=""/>
        <dsp:cNvSpPr/>
      </dsp:nvSpPr>
      <dsp:spPr>
        <a:xfrm>
          <a:off x="5580" y="943"/>
          <a:ext cx="1356515" cy="22602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600" b="1" i="0" kern="1200" baseline="0" dirty="0" smtClean="0"/>
            <a:t>Lang</a:t>
          </a:r>
          <a:endParaRPr lang="de-DE" sz="3600" b="1" i="0" kern="1200" baseline="0" dirty="0"/>
        </a:p>
      </dsp:txBody>
      <dsp:txXfrm>
        <a:off x="45311" y="40674"/>
        <a:ext cx="1277053" cy="2180773"/>
      </dsp:txXfrm>
    </dsp:sp>
    <dsp:sp modelId="{6D4CB2F5-D621-4EBA-87A6-61974588AE52}">
      <dsp:nvSpPr>
        <dsp:cNvPr id="0" name=""/>
        <dsp:cNvSpPr/>
      </dsp:nvSpPr>
      <dsp:spPr>
        <a:xfrm>
          <a:off x="5580" y="2491349"/>
          <a:ext cx="650919" cy="22602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600" b="1" i="0" kern="1200" baseline="0" smtClean="0"/>
            <a:t>C</a:t>
          </a:r>
          <a:endParaRPr lang="de-DE" sz="3600" b="1" i="0" kern="1200" baseline="0" dirty="0"/>
        </a:p>
      </dsp:txBody>
      <dsp:txXfrm>
        <a:off x="24645" y="2510414"/>
        <a:ext cx="612789" cy="2222105"/>
      </dsp:txXfrm>
    </dsp:sp>
    <dsp:sp modelId="{A959D885-A93A-411B-97E2-DB9C2F051489}">
      <dsp:nvSpPr>
        <dsp:cNvPr id="0" name=""/>
        <dsp:cNvSpPr/>
      </dsp:nvSpPr>
      <dsp:spPr>
        <a:xfrm>
          <a:off x="711177" y="2491349"/>
          <a:ext cx="650919" cy="2260235"/>
        </a:xfrm>
        <a:prstGeom prst="roundRect">
          <a:avLst>
            <a:gd name="adj" fmla="val 10000"/>
          </a:avLst>
        </a:prstGeom>
        <a:solidFill>
          <a:schemeClr val="accent1"/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37160" rIns="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600" b="1" i="0" kern="1200" baseline="0" dirty="0" smtClean="0"/>
            <a:t>C</a:t>
          </a:r>
          <a:r>
            <a:rPr lang="de-DE" sz="2800" b="1" i="0" kern="1200" baseline="0" dirty="0" smtClean="0"/>
            <a:t>++</a:t>
          </a:r>
          <a:endParaRPr lang="de-DE" sz="3600" b="1" i="0" kern="1200" baseline="0" dirty="0"/>
        </a:p>
      </dsp:txBody>
      <dsp:txXfrm>
        <a:off x="730242" y="2510414"/>
        <a:ext cx="612789" cy="2222105"/>
      </dsp:txXfrm>
    </dsp:sp>
    <dsp:sp modelId="{AB0AEA5B-23CE-4FF4-82AE-5EE644861C60}">
      <dsp:nvSpPr>
        <dsp:cNvPr id="0" name=""/>
        <dsp:cNvSpPr/>
      </dsp:nvSpPr>
      <dsp:spPr>
        <a:xfrm>
          <a:off x="1471450" y="943"/>
          <a:ext cx="2062111" cy="22602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600" b="1" i="0" kern="1200" baseline="0" dirty="0" err="1" smtClean="0"/>
            <a:t>Crypto</a:t>
          </a:r>
          <a:endParaRPr lang="de-DE" sz="3600" b="1" i="0" kern="1200" baseline="0" dirty="0"/>
        </a:p>
      </dsp:txBody>
      <dsp:txXfrm>
        <a:off x="1531847" y="61340"/>
        <a:ext cx="1941317" cy="2139441"/>
      </dsp:txXfrm>
    </dsp:sp>
    <dsp:sp modelId="{85D03623-4B1F-4FA3-8D92-D674568C0CF4}">
      <dsp:nvSpPr>
        <dsp:cNvPr id="0" name=""/>
        <dsp:cNvSpPr/>
      </dsp:nvSpPr>
      <dsp:spPr>
        <a:xfrm>
          <a:off x="1471450" y="2491349"/>
          <a:ext cx="650919" cy="22602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b="1" i="0" kern="1200" baseline="0" dirty="0" err="1" smtClean="0"/>
            <a:t>gnutls</a:t>
          </a:r>
          <a:endParaRPr lang="de-DE" sz="1400" b="1" i="0" kern="1200" baseline="0" dirty="0"/>
        </a:p>
      </dsp:txBody>
      <dsp:txXfrm>
        <a:off x="1490515" y="2510414"/>
        <a:ext cx="612789" cy="2222105"/>
      </dsp:txXfrm>
    </dsp:sp>
    <dsp:sp modelId="{CF77A7C9-226C-4AA1-9F60-6A6D91EECE9A}">
      <dsp:nvSpPr>
        <dsp:cNvPr id="0" name=""/>
        <dsp:cNvSpPr/>
      </dsp:nvSpPr>
      <dsp:spPr>
        <a:xfrm>
          <a:off x="2177047" y="2491349"/>
          <a:ext cx="650919" cy="22602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45720" rIns="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b="1" i="0" kern="1200" baseline="0" dirty="0" err="1" smtClean="0"/>
            <a:t>cryptopp</a:t>
          </a:r>
          <a:endParaRPr lang="de-DE" sz="1200" b="1" i="0" kern="1200" baseline="0" dirty="0"/>
        </a:p>
      </dsp:txBody>
      <dsp:txXfrm>
        <a:off x="2196112" y="2510414"/>
        <a:ext cx="612789" cy="2222105"/>
      </dsp:txXfrm>
    </dsp:sp>
    <dsp:sp modelId="{18A358DF-AE9E-4B02-8EB2-A26AE66C037D}">
      <dsp:nvSpPr>
        <dsp:cNvPr id="0" name=""/>
        <dsp:cNvSpPr/>
      </dsp:nvSpPr>
      <dsp:spPr>
        <a:xfrm>
          <a:off x="2882643" y="2491349"/>
          <a:ext cx="650919" cy="22602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b="1" i="0" kern="1200" baseline="0" dirty="0" err="1" smtClean="0"/>
            <a:t>gcrypt</a:t>
          </a:r>
          <a:endParaRPr lang="de-DE" sz="1400" b="1" i="0" kern="1200" baseline="0" dirty="0"/>
        </a:p>
      </dsp:txBody>
      <dsp:txXfrm>
        <a:off x="2901708" y="2510414"/>
        <a:ext cx="612789" cy="2222105"/>
      </dsp:txXfrm>
    </dsp:sp>
    <dsp:sp modelId="{76F227B2-6952-4C3A-98DB-D73BEE5CA04E}">
      <dsp:nvSpPr>
        <dsp:cNvPr id="0" name=""/>
        <dsp:cNvSpPr/>
      </dsp:nvSpPr>
      <dsp:spPr>
        <a:xfrm>
          <a:off x="3642917" y="943"/>
          <a:ext cx="1356515" cy="22602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37160" rIns="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600" b="1" i="0" kern="1200" baseline="0" dirty="0" smtClean="0"/>
            <a:t>Parse</a:t>
          </a:r>
          <a:endParaRPr lang="de-DE" sz="1400" b="1" i="0" kern="1200" baseline="0" dirty="0"/>
        </a:p>
      </dsp:txBody>
      <dsp:txXfrm>
        <a:off x="3682648" y="40674"/>
        <a:ext cx="1277053" cy="2180773"/>
      </dsp:txXfrm>
    </dsp:sp>
    <dsp:sp modelId="{5A6F71CA-6606-4729-9495-50493DDA6199}">
      <dsp:nvSpPr>
        <dsp:cNvPr id="0" name=""/>
        <dsp:cNvSpPr/>
      </dsp:nvSpPr>
      <dsp:spPr>
        <a:xfrm>
          <a:off x="3642917" y="2491349"/>
          <a:ext cx="650919" cy="22602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b="1" i="0" kern="1200" baseline="0" dirty="0" smtClean="0"/>
            <a:t>asn1c</a:t>
          </a:r>
          <a:endParaRPr lang="de-DE" sz="1400" b="1" i="0" kern="1200" baseline="0" dirty="0"/>
        </a:p>
      </dsp:txBody>
      <dsp:txXfrm>
        <a:off x="3661982" y="2510414"/>
        <a:ext cx="612789" cy="2222105"/>
      </dsp:txXfrm>
    </dsp:sp>
    <dsp:sp modelId="{76E0080B-CBFE-47A9-813B-727DE08FB4E6}">
      <dsp:nvSpPr>
        <dsp:cNvPr id="0" name=""/>
        <dsp:cNvSpPr/>
      </dsp:nvSpPr>
      <dsp:spPr>
        <a:xfrm>
          <a:off x="4348513" y="2491349"/>
          <a:ext cx="650919" cy="22602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b="1" i="0" kern="1200" baseline="0" dirty="0" err="1" smtClean="0"/>
            <a:t>expat</a:t>
          </a:r>
          <a:endParaRPr lang="de-DE" sz="1400" b="1" i="0" kern="1200" baseline="0" dirty="0"/>
        </a:p>
      </dsp:txBody>
      <dsp:txXfrm>
        <a:off x="4367578" y="2510414"/>
        <a:ext cx="612789" cy="2222105"/>
      </dsp:txXfrm>
    </dsp:sp>
    <dsp:sp modelId="{5DF334AC-CC18-4147-B7E4-207331B86E0B}">
      <dsp:nvSpPr>
        <dsp:cNvPr id="0" name=""/>
        <dsp:cNvSpPr/>
      </dsp:nvSpPr>
      <dsp:spPr>
        <a:xfrm>
          <a:off x="5108787" y="943"/>
          <a:ext cx="650919" cy="22602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21920" rIns="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b="1" i="0" kern="1200" baseline="0" dirty="0" smtClean="0"/>
            <a:t>SC</a:t>
          </a:r>
          <a:endParaRPr lang="de-DE" sz="3200" b="1" i="0" kern="1200" baseline="0" dirty="0"/>
        </a:p>
      </dsp:txBody>
      <dsp:txXfrm>
        <a:off x="5127852" y="20008"/>
        <a:ext cx="612789" cy="2222105"/>
      </dsp:txXfrm>
    </dsp:sp>
    <dsp:sp modelId="{7A153D57-90EE-49C4-8B45-184B86F0F6B3}">
      <dsp:nvSpPr>
        <dsp:cNvPr id="0" name=""/>
        <dsp:cNvSpPr/>
      </dsp:nvSpPr>
      <dsp:spPr>
        <a:xfrm>
          <a:off x="5108787" y="2491349"/>
          <a:ext cx="650919" cy="22602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b="1" i="0" kern="1200" baseline="0" dirty="0" err="1" smtClean="0"/>
            <a:t>pcsc-lite</a:t>
          </a:r>
          <a:endParaRPr lang="de-DE" sz="1400" b="1" i="0" kern="1200" baseline="0" dirty="0"/>
        </a:p>
      </dsp:txBody>
      <dsp:txXfrm>
        <a:off x="5127852" y="2510414"/>
        <a:ext cx="612789" cy="2222105"/>
      </dsp:txXfrm>
    </dsp:sp>
    <dsp:sp modelId="{8123BDCD-4C9C-48BB-BCB9-385D3389C96F}">
      <dsp:nvSpPr>
        <dsp:cNvPr id="0" name=""/>
        <dsp:cNvSpPr/>
      </dsp:nvSpPr>
      <dsp:spPr>
        <a:xfrm>
          <a:off x="5869060" y="943"/>
          <a:ext cx="2767708" cy="2260235"/>
        </a:xfrm>
        <a:prstGeom prst="roundRect">
          <a:avLst>
            <a:gd name="adj" fmla="val 10000"/>
          </a:avLst>
        </a:prstGeom>
        <a:solidFill>
          <a:schemeClr val="accent2"/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800" b="1" i="0" kern="1200" baseline="0" dirty="0" smtClean="0"/>
            <a:t>No </a:t>
          </a:r>
          <a:r>
            <a:rPr lang="de-DE" sz="2800" b="1" i="0" kern="1200" baseline="0" dirty="0" err="1" smtClean="0"/>
            <a:t>Libs</a:t>
          </a:r>
          <a:r>
            <a:rPr lang="de-DE" sz="2800" b="1" i="0" kern="1200" baseline="0" dirty="0" smtClean="0"/>
            <a:t> </a:t>
          </a:r>
          <a:r>
            <a:rPr lang="de-DE" sz="2800" b="1" i="0" kern="1200" baseline="0" dirty="0" smtClean="0">
              <a:sym typeface="Wingdings" panose="05000000000000000000" pitchFamily="2" charset="2"/>
            </a:rPr>
            <a:t></a:t>
          </a:r>
          <a:br>
            <a:rPr lang="de-DE" sz="2800" b="1" i="0" kern="1200" baseline="0" dirty="0" smtClean="0">
              <a:sym typeface="Wingdings" panose="05000000000000000000" pitchFamily="2" charset="2"/>
            </a:rPr>
          </a:br>
          <a:r>
            <a:rPr lang="de-DE" sz="2800" b="1" i="0" kern="1200" baseline="0" dirty="0" err="1" smtClean="0">
              <a:sym typeface="Wingdings" panose="05000000000000000000" pitchFamily="2" charset="2"/>
            </a:rPr>
            <a:t>or</a:t>
          </a:r>
          <a:r>
            <a:rPr lang="de-DE" sz="2800" b="1" i="0" kern="1200" baseline="0" dirty="0" smtClean="0">
              <a:sym typeface="Wingdings" panose="05000000000000000000" pitchFamily="2" charset="2"/>
            </a:rPr>
            <a:t> </a:t>
          </a:r>
          <a:r>
            <a:rPr lang="de-DE" sz="2800" b="1" i="0" kern="1200" baseline="0" dirty="0" err="1" smtClean="0">
              <a:sym typeface="Wingdings" panose="05000000000000000000" pitchFamily="2" charset="2"/>
            </a:rPr>
            <a:t>Own</a:t>
          </a:r>
          <a:r>
            <a:rPr lang="de-DE" sz="2800" b="1" i="0" kern="1200" baseline="0" dirty="0" smtClean="0">
              <a:sym typeface="Wingdings" panose="05000000000000000000" pitchFamily="2" charset="2"/>
            </a:rPr>
            <a:t> </a:t>
          </a:r>
          <a:endParaRPr lang="de-DE" sz="2800" b="1" i="0" kern="1200" baseline="0" dirty="0"/>
        </a:p>
      </dsp:txBody>
      <dsp:txXfrm>
        <a:off x="5935260" y="67143"/>
        <a:ext cx="2635308" cy="2127835"/>
      </dsp:txXfrm>
    </dsp:sp>
    <dsp:sp modelId="{42AB5151-D35E-4063-95EF-3459DBFE287C}">
      <dsp:nvSpPr>
        <dsp:cNvPr id="0" name=""/>
        <dsp:cNvSpPr/>
      </dsp:nvSpPr>
      <dsp:spPr>
        <a:xfrm>
          <a:off x="5869060" y="2491349"/>
          <a:ext cx="650919" cy="2260235"/>
        </a:xfrm>
        <a:prstGeom prst="roundRect">
          <a:avLst>
            <a:gd name="adj" fmla="val 10000"/>
          </a:avLst>
        </a:prstGeom>
        <a:solidFill>
          <a:schemeClr val="accent2"/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b="1" i="0" kern="1200" baseline="0" dirty="0" smtClean="0"/>
            <a:t>PAOS </a:t>
          </a:r>
          <a:r>
            <a:rPr lang="de-DE" sz="1400" b="1" i="0" kern="1200" baseline="0" dirty="0" smtClean="0">
              <a:sym typeface="Wingdings" panose="05000000000000000000" pitchFamily="2" charset="2"/>
            </a:rPr>
            <a:t></a:t>
          </a:r>
          <a:endParaRPr lang="de-DE" sz="1400" b="1" i="0" kern="1200" baseline="0" dirty="0"/>
        </a:p>
      </dsp:txBody>
      <dsp:txXfrm>
        <a:off x="5888125" y="2510414"/>
        <a:ext cx="612789" cy="2222105"/>
      </dsp:txXfrm>
    </dsp:sp>
    <dsp:sp modelId="{3F8190B2-167B-4042-8341-2C83C151B491}">
      <dsp:nvSpPr>
        <dsp:cNvPr id="0" name=""/>
        <dsp:cNvSpPr/>
      </dsp:nvSpPr>
      <dsp:spPr>
        <a:xfrm>
          <a:off x="6574657" y="2491349"/>
          <a:ext cx="650919" cy="22602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b="1" i="0" kern="1200" baseline="0" dirty="0" smtClean="0"/>
            <a:t>TR-03112</a:t>
          </a:r>
          <a:endParaRPr lang="de-DE" sz="1400" b="1" i="0" kern="1200" baseline="0" dirty="0"/>
        </a:p>
      </dsp:txBody>
      <dsp:txXfrm>
        <a:off x="6593722" y="2510414"/>
        <a:ext cx="612789" cy="2222105"/>
      </dsp:txXfrm>
    </dsp:sp>
    <dsp:sp modelId="{8B03992D-5EBA-4209-BBB9-02B0878E2BCE}">
      <dsp:nvSpPr>
        <dsp:cNvPr id="0" name=""/>
        <dsp:cNvSpPr/>
      </dsp:nvSpPr>
      <dsp:spPr>
        <a:xfrm>
          <a:off x="7280253" y="2491349"/>
          <a:ext cx="650919" cy="2260235"/>
        </a:xfrm>
        <a:prstGeom prst="roundRect">
          <a:avLst>
            <a:gd name="adj" fmla="val 10000"/>
          </a:avLst>
        </a:prstGeom>
        <a:solidFill>
          <a:schemeClr val="bg1">
            <a:lumMod val="5000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b="1" i="0" kern="1200" baseline="0" dirty="0" smtClean="0"/>
            <a:t>TR-03110</a:t>
          </a:r>
          <a:endParaRPr lang="de-DE" sz="1400" b="1" i="0" kern="1200" baseline="0" dirty="0"/>
        </a:p>
      </dsp:txBody>
      <dsp:txXfrm>
        <a:off x="7299318" y="2510414"/>
        <a:ext cx="612789" cy="2222105"/>
      </dsp:txXfrm>
    </dsp:sp>
    <dsp:sp modelId="{A32FB047-5D27-477E-8AA9-FC93FA7319A5}">
      <dsp:nvSpPr>
        <dsp:cNvPr id="0" name=""/>
        <dsp:cNvSpPr/>
      </dsp:nvSpPr>
      <dsp:spPr>
        <a:xfrm>
          <a:off x="7985850" y="2491349"/>
          <a:ext cx="650919" cy="2260235"/>
        </a:xfrm>
        <a:prstGeom prst="roundRect">
          <a:avLst>
            <a:gd name="adj" fmla="val 10000"/>
          </a:avLst>
        </a:prstGeom>
        <a:solidFill>
          <a:schemeClr val="bg1">
            <a:lumMod val="5000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b="1" i="0" kern="1200" baseline="0" dirty="0" err="1" smtClean="0"/>
            <a:t>html</a:t>
          </a:r>
          <a:endParaRPr lang="de-DE" sz="1400" b="1" i="0" kern="1200" baseline="0" dirty="0"/>
        </a:p>
      </dsp:txBody>
      <dsp:txXfrm>
        <a:off x="8004915" y="2510414"/>
        <a:ext cx="612789" cy="222210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58C642-BED1-4F7E-9249-3472EA9127E1}">
      <dsp:nvSpPr>
        <dsp:cNvPr id="0" name=""/>
        <dsp:cNvSpPr/>
      </dsp:nvSpPr>
      <dsp:spPr>
        <a:xfrm>
          <a:off x="3219" y="943"/>
          <a:ext cx="1622542" cy="22602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21920" rIns="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b="1" i="0" kern="1200" baseline="0" dirty="0" smtClean="0"/>
            <a:t>Lang</a:t>
          </a:r>
          <a:endParaRPr lang="de-DE" sz="3200" b="1" i="0" kern="1200" baseline="0" dirty="0"/>
        </a:p>
      </dsp:txBody>
      <dsp:txXfrm>
        <a:off x="50742" y="48466"/>
        <a:ext cx="1527496" cy="2165189"/>
      </dsp:txXfrm>
    </dsp:sp>
    <dsp:sp modelId="{6D4CB2F5-D621-4EBA-87A6-61974588AE52}">
      <dsp:nvSpPr>
        <dsp:cNvPr id="0" name=""/>
        <dsp:cNvSpPr/>
      </dsp:nvSpPr>
      <dsp:spPr>
        <a:xfrm>
          <a:off x="3219" y="2491349"/>
          <a:ext cx="778571" cy="22602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600" b="1" i="0" kern="1200" baseline="0" dirty="0" smtClean="0"/>
            <a:t>C</a:t>
          </a:r>
          <a:endParaRPr lang="de-DE" sz="3600" b="1" i="0" kern="1200" baseline="0" dirty="0"/>
        </a:p>
      </dsp:txBody>
      <dsp:txXfrm>
        <a:off x="26023" y="2514153"/>
        <a:ext cx="732963" cy="2214627"/>
      </dsp:txXfrm>
    </dsp:sp>
    <dsp:sp modelId="{F02DDF2C-FF59-4B7A-9A1D-1D3658AA3707}">
      <dsp:nvSpPr>
        <dsp:cNvPr id="0" name=""/>
        <dsp:cNvSpPr/>
      </dsp:nvSpPr>
      <dsp:spPr>
        <a:xfrm>
          <a:off x="847190" y="2491349"/>
          <a:ext cx="778571" cy="2260235"/>
        </a:xfrm>
        <a:prstGeom prst="roundRect">
          <a:avLst>
            <a:gd name="adj" fmla="val 10000"/>
          </a:avLst>
        </a:prstGeom>
        <a:solidFill>
          <a:schemeClr val="accent1"/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40970" rIns="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700" b="1" i="0" kern="1200" baseline="0" smtClean="0"/>
            <a:t>C++</a:t>
          </a:r>
          <a:endParaRPr lang="de-DE" sz="3700" b="1" i="0" kern="1200" baseline="0" dirty="0"/>
        </a:p>
      </dsp:txBody>
      <dsp:txXfrm>
        <a:off x="869994" y="2514153"/>
        <a:ext cx="732963" cy="2214627"/>
      </dsp:txXfrm>
    </dsp:sp>
    <dsp:sp modelId="{AB0AEA5B-23CE-4FF4-82AE-5EE644861C60}">
      <dsp:nvSpPr>
        <dsp:cNvPr id="0" name=""/>
        <dsp:cNvSpPr/>
      </dsp:nvSpPr>
      <dsp:spPr>
        <a:xfrm>
          <a:off x="1756561" y="943"/>
          <a:ext cx="778571" cy="22602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6200" rIns="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1" i="0" kern="1200" baseline="0" dirty="0" err="1" smtClean="0"/>
            <a:t>Crypto</a:t>
          </a:r>
          <a:endParaRPr lang="de-DE" sz="2000" b="1" i="0" kern="1200" baseline="0" dirty="0"/>
        </a:p>
      </dsp:txBody>
      <dsp:txXfrm>
        <a:off x="1779365" y="23747"/>
        <a:ext cx="732963" cy="2214627"/>
      </dsp:txXfrm>
    </dsp:sp>
    <dsp:sp modelId="{85D03623-4B1F-4FA3-8D92-D674568C0CF4}">
      <dsp:nvSpPr>
        <dsp:cNvPr id="0" name=""/>
        <dsp:cNvSpPr/>
      </dsp:nvSpPr>
      <dsp:spPr>
        <a:xfrm>
          <a:off x="1756561" y="2491349"/>
          <a:ext cx="778571" cy="2260235"/>
        </a:xfrm>
        <a:prstGeom prst="roundRect">
          <a:avLst>
            <a:gd name="adj" fmla="val 10000"/>
          </a:avLst>
        </a:prstGeom>
        <a:solidFill>
          <a:srgbClr val="002060"/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b="1" i="0" kern="1200" baseline="0" dirty="0" err="1" smtClean="0"/>
            <a:t>openssl</a:t>
          </a:r>
          <a:endParaRPr lang="de-DE" sz="1400" b="1" i="0" kern="1200" baseline="0" dirty="0"/>
        </a:p>
      </dsp:txBody>
      <dsp:txXfrm>
        <a:off x="1779365" y="2514153"/>
        <a:ext cx="732963" cy="2214627"/>
      </dsp:txXfrm>
    </dsp:sp>
    <dsp:sp modelId="{76F227B2-6952-4C3A-98DB-D73BEE5CA04E}">
      <dsp:nvSpPr>
        <dsp:cNvPr id="0" name=""/>
        <dsp:cNvSpPr/>
      </dsp:nvSpPr>
      <dsp:spPr>
        <a:xfrm>
          <a:off x="2665932" y="943"/>
          <a:ext cx="2466513" cy="22602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600" b="1" i="0" kern="1200" baseline="0" dirty="0" smtClean="0"/>
            <a:t>Parse</a:t>
          </a:r>
          <a:endParaRPr lang="de-DE" sz="1400" b="1" i="0" kern="1200" baseline="0" dirty="0"/>
        </a:p>
      </dsp:txBody>
      <dsp:txXfrm>
        <a:off x="2732132" y="67143"/>
        <a:ext cx="2334113" cy="2127835"/>
      </dsp:txXfrm>
    </dsp:sp>
    <dsp:sp modelId="{5A6F71CA-6606-4729-9495-50493DDA6199}">
      <dsp:nvSpPr>
        <dsp:cNvPr id="0" name=""/>
        <dsp:cNvSpPr/>
      </dsp:nvSpPr>
      <dsp:spPr>
        <a:xfrm>
          <a:off x="2665932" y="2491349"/>
          <a:ext cx="778571" cy="22602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b="1" i="0" kern="1200" baseline="0" dirty="0" smtClean="0"/>
            <a:t>asn1c</a:t>
          </a:r>
          <a:endParaRPr lang="de-DE" sz="1400" b="1" i="0" kern="1200" baseline="0" dirty="0"/>
        </a:p>
      </dsp:txBody>
      <dsp:txXfrm>
        <a:off x="2688736" y="2514153"/>
        <a:ext cx="732963" cy="2214627"/>
      </dsp:txXfrm>
    </dsp:sp>
    <dsp:sp modelId="{76E0080B-CBFE-47A9-813B-727DE08FB4E6}">
      <dsp:nvSpPr>
        <dsp:cNvPr id="0" name=""/>
        <dsp:cNvSpPr/>
      </dsp:nvSpPr>
      <dsp:spPr>
        <a:xfrm>
          <a:off x="3509903" y="2491349"/>
          <a:ext cx="778571" cy="22602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b="1" i="0" kern="1200" baseline="0" dirty="0" err="1" smtClean="0"/>
            <a:t>expat</a:t>
          </a:r>
          <a:endParaRPr lang="de-DE" sz="1400" b="1" i="0" kern="1200" baseline="0" dirty="0"/>
        </a:p>
      </dsp:txBody>
      <dsp:txXfrm>
        <a:off x="3532707" y="2514153"/>
        <a:ext cx="732963" cy="2214627"/>
      </dsp:txXfrm>
    </dsp:sp>
    <dsp:sp modelId="{530E9BF6-4CA9-425D-99BA-2C58F9605E5D}">
      <dsp:nvSpPr>
        <dsp:cNvPr id="0" name=""/>
        <dsp:cNvSpPr/>
      </dsp:nvSpPr>
      <dsp:spPr>
        <a:xfrm>
          <a:off x="4353874" y="2491349"/>
          <a:ext cx="778571" cy="2260235"/>
        </a:xfrm>
        <a:prstGeom prst="roundRect">
          <a:avLst>
            <a:gd name="adj" fmla="val 10000"/>
          </a:avLst>
        </a:prstGeom>
        <a:solidFill>
          <a:srgbClr val="00376C"/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b="1" i="0" kern="1200" baseline="0" dirty="0" err="1" smtClean="0"/>
            <a:t>libcurl</a:t>
          </a:r>
          <a:endParaRPr lang="de-DE" sz="1400" b="1" i="0" kern="1200" baseline="0" dirty="0"/>
        </a:p>
      </dsp:txBody>
      <dsp:txXfrm>
        <a:off x="4376678" y="2514153"/>
        <a:ext cx="732963" cy="2214627"/>
      </dsp:txXfrm>
    </dsp:sp>
    <dsp:sp modelId="{5DF334AC-CC18-4147-B7E4-207331B86E0B}">
      <dsp:nvSpPr>
        <dsp:cNvPr id="0" name=""/>
        <dsp:cNvSpPr/>
      </dsp:nvSpPr>
      <dsp:spPr>
        <a:xfrm>
          <a:off x="5263246" y="943"/>
          <a:ext cx="778571" cy="22602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200" b="1" i="0" kern="1200" baseline="0" dirty="0" smtClean="0"/>
            <a:t>SC</a:t>
          </a:r>
          <a:endParaRPr lang="de-DE" sz="3200" b="1" i="0" kern="1200" baseline="0" dirty="0"/>
        </a:p>
      </dsp:txBody>
      <dsp:txXfrm>
        <a:off x="5286050" y="23747"/>
        <a:ext cx="732963" cy="2214627"/>
      </dsp:txXfrm>
    </dsp:sp>
    <dsp:sp modelId="{7A153D57-90EE-49C4-8B45-184B86F0F6B3}">
      <dsp:nvSpPr>
        <dsp:cNvPr id="0" name=""/>
        <dsp:cNvSpPr/>
      </dsp:nvSpPr>
      <dsp:spPr>
        <a:xfrm>
          <a:off x="5263246" y="2491349"/>
          <a:ext cx="778571" cy="22602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b="1" i="0" kern="1200" baseline="0" dirty="0" err="1" smtClean="0"/>
            <a:t>generic</a:t>
          </a:r>
          <a:endParaRPr lang="de-DE" sz="1400" b="1" i="0" kern="1200" baseline="0" dirty="0"/>
        </a:p>
      </dsp:txBody>
      <dsp:txXfrm>
        <a:off x="5286050" y="2514153"/>
        <a:ext cx="732963" cy="2214627"/>
      </dsp:txXfrm>
    </dsp:sp>
    <dsp:sp modelId="{8123BDCD-4C9C-48BB-BCB9-385D3389C96F}">
      <dsp:nvSpPr>
        <dsp:cNvPr id="0" name=""/>
        <dsp:cNvSpPr/>
      </dsp:nvSpPr>
      <dsp:spPr>
        <a:xfrm>
          <a:off x="6172617" y="943"/>
          <a:ext cx="2466513" cy="22602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800" b="1" i="0" kern="1200" baseline="0" dirty="0" smtClean="0">
              <a:solidFill>
                <a:srgbClr val="A50021"/>
              </a:solidFill>
            </a:rPr>
            <a:t>No </a:t>
          </a:r>
          <a:r>
            <a:rPr lang="de-DE" sz="2800" b="1" i="0" kern="1200" baseline="0" dirty="0" err="1" smtClean="0">
              <a:solidFill>
                <a:srgbClr val="A50021"/>
              </a:solidFill>
            </a:rPr>
            <a:t>Libs</a:t>
          </a:r>
          <a:r>
            <a:rPr lang="de-DE" sz="2800" b="1" i="0" kern="1200" baseline="0" dirty="0" smtClean="0">
              <a:sym typeface="Wingdings" panose="05000000000000000000" pitchFamily="2" charset="2"/>
            </a:rPr>
            <a:t/>
          </a:r>
          <a:br>
            <a:rPr lang="de-DE" sz="2800" b="1" i="0" kern="1200" baseline="0" dirty="0" smtClean="0">
              <a:sym typeface="Wingdings" panose="05000000000000000000" pitchFamily="2" charset="2"/>
            </a:rPr>
          </a:br>
          <a:r>
            <a:rPr lang="de-DE" sz="2800" b="1" i="0" kern="1200" baseline="0" dirty="0" err="1" smtClean="0">
              <a:sym typeface="Wingdings" panose="05000000000000000000" pitchFamily="2" charset="2"/>
            </a:rPr>
            <a:t>or</a:t>
          </a:r>
          <a:r>
            <a:rPr lang="de-DE" sz="2800" b="1" i="0" kern="1200" baseline="0" dirty="0" smtClean="0">
              <a:sym typeface="Wingdings" panose="05000000000000000000" pitchFamily="2" charset="2"/>
            </a:rPr>
            <a:t> </a:t>
          </a:r>
          <a:r>
            <a:rPr lang="de-DE" sz="2800" b="1" i="0" kern="1200" baseline="0" dirty="0" err="1" smtClean="0">
              <a:sym typeface="Wingdings" panose="05000000000000000000" pitchFamily="2" charset="2"/>
            </a:rPr>
            <a:t>Own</a:t>
          </a:r>
          <a:endParaRPr lang="de-DE" sz="2800" b="1" i="0" kern="1200" baseline="0" dirty="0"/>
        </a:p>
      </dsp:txBody>
      <dsp:txXfrm>
        <a:off x="6238817" y="67143"/>
        <a:ext cx="2334113" cy="2127835"/>
      </dsp:txXfrm>
    </dsp:sp>
    <dsp:sp modelId="{42AB5151-D35E-4063-95EF-3459DBFE287C}">
      <dsp:nvSpPr>
        <dsp:cNvPr id="0" name=""/>
        <dsp:cNvSpPr/>
      </dsp:nvSpPr>
      <dsp:spPr>
        <a:xfrm>
          <a:off x="6172617" y="2491349"/>
          <a:ext cx="778571" cy="2260235"/>
        </a:xfrm>
        <a:prstGeom prst="roundRect">
          <a:avLst>
            <a:gd name="adj" fmla="val 10000"/>
          </a:avLst>
        </a:prstGeom>
        <a:solidFill>
          <a:schemeClr val="accent2"/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b="1" i="0" kern="1200" baseline="0" dirty="0" smtClean="0"/>
            <a:t>PAOS </a:t>
          </a:r>
          <a:r>
            <a:rPr lang="de-DE" sz="1400" b="1" i="0" kern="1200" baseline="0" dirty="0" smtClean="0">
              <a:sym typeface="Wingdings" panose="05000000000000000000" pitchFamily="2" charset="2"/>
            </a:rPr>
            <a:t></a:t>
          </a:r>
          <a:endParaRPr lang="de-DE" sz="1400" b="1" i="0" kern="1200" baseline="0" dirty="0"/>
        </a:p>
      </dsp:txBody>
      <dsp:txXfrm>
        <a:off x="6195421" y="2514153"/>
        <a:ext cx="732963" cy="2214627"/>
      </dsp:txXfrm>
    </dsp:sp>
    <dsp:sp modelId="{3F8190B2-167B-4042-8341-2C83C151B491}">
      <dsp:nvSpPr>
        <dsp:cNvPr id="0" name=""/>
        <dsp:cNvSpPr/>
      </dsp:nvSpPr>
      <dsp:spPr>
        <a:xfrm>
          <a:off x="7016588" y="2491349"/>
          <a:ext cx="778571" cy="22602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b="1" i="0" kern="1200" baseline="0" dirty="0" smtClean="0"/>
            <a:t>TR-03112</a:t>
          </a:r>
          <a:endParaRPr lang="de-DE" sz="1400" b="1" i="0" kern="1200" baseline="0" dirty="0"/>
        </a:p>
      </dsp:txBody>
      <dsp:txXfrm>
        <a:off x="7039392" y="2514153"/>
        <a:ext cx="732963" cy="2214627"/>
      </dsp:txXfrm>
    </dsp:sp>
    <dsp:sp modelId="{8B03992D-5EBA-4209-BBB9-02B0878E2BCE}">
      <dsp:nvSpPr>
        <dsp:cNvPr id="0" name=""/>
        <dsp:cNvSpPr/>
      </dsp:nvSpPr>
      <dsp:spPr>
        <a:xfrm>
          <a:off x="7860559" y="2491349"/>
          <a:ext cx="778571" cy="2260235"/>
        </a:xfrm>
        <a:prstGeom prst="roundRect">
          <a:avLst>
            <a:gd name="adj" fmla="val 10000"/>
          </a:avLst>
        </a:prstGeom>
        <a:solidFill>
          <a:srgbClr val="00376C"/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b="1" i="0" kern="1200" baseline="0" dirty="0" err="1" smtClean="0"/>
            <a:t>Open-PACE</a:t>
          </a:r>
          <a:endParaRPr lang="de-DE" sz="1400" b="1" i="0" kern="1200" baseline="0" dirty="0"/>
        </a:p>
      </dsp:txBody>
      <dsp:txXfrm>
        <a:off x="7883363" y="2514153"/>
        <a:ext cx="732963" cy="22146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50" tIns="46026" rIns="92050" bIns="46026" numCol="1" anchor="t" anchorCtr="0" compatLnSpc="1">
            <a:prstTxWarp prst="textNoShape">
              <a:avLst/>
            </a:prstTxWarp>
          </a:bodyPr>
          <a:lstStyle>
            <a:lvl1pPr defTabSz="92107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50" tIns="46026" rIns="92050" bIns="46026" numCol="1" anchor="t" anchorCtr="0" compatLnSpc="1">
            <a:prstTxWarp prst="textNoShape">
              <a:avLst/>
            </a:prstTxWarp>
          </a:bodyPr>
          <a:lstStyle>
            <a:lvl1pPr algn="r" defTabSz="92107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50" tIns="46026" rIns="92050" bIns="46026" numCol="1" anchor="b" anchorCtr="0" compatLnSpc="1">
            <a:prstTxWarp prst="textNoShape">
              <a:avLst/>
            </a:prstTxWarp>
          </a:bodyPr>
          <a:lstStyle>
            <a:lvl1pPr defTabSz="92107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0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50" tIns="46026" rIns="92050" bIns="46026" numCol="1" anchor="b" anchorCtr="0" compatLnSpc="1">
            <a:prstTxWarp prst="textNoShape">
              <a:avLst/>
            </a:prstTxWarp>
          </a:bodyPr>
          <a:lstStyle>
            <a:lvl1pPr algn="r" defTabSz="92107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764BECB0-E1A1-4957-ACF7-80D1C190EDA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85407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50" tIns="46026" rIns="92050" bIns="46026" numCol="1" anchor="t" anchorCtr="0" compatLnSpc="1">
            <a:prstTxWarp prst="textNoShape">
              <a:avLst/>
            </a:prstTxWarp>
          </a:bodyPr>
          <a:lstStyle>
            <a:lvl1pPr defTabSz="92107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50" tIns="46026" rIns="92050" bIns="46026" numCol="1" anchor="t" anchorCtr="0" compatLnSpc="1">
            <a:prstTxWarp prst="textNoShape">
              <a:avLst/>
            </a:prstTxWarp>
          </a:bodyPr>
          <a:lstStyle>
            <a:lvl1pPr algn="r" defTabSz="92107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50" tIns="46026" rIns="92050" bIns="460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50" tIns="46026" rIns="92050" bIns="46026" numCol="1" anchor="b" anchorCtr="0" compatLnSpc="1">
            <a:prstTxWarp prst="textNoShape">
              <a:avLst/>
            </a:prstTxWarp>
          </a:bodyPr>
          <a:lstStyle>
            <a:lvl1pPr defTabSz="92107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22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50" tIns="46026" rIns="92050" bIns="46026" numCol="1" anchor="b" anchorCtr="0" compatLnSpc="1">
            <a:prstTxWarp prst="textNoShape">
              <a:avLst/>
            </a:prstTxWarp>
          </a:bodyPr>
          <a:lstStyle>
            <a:lvl1pPr algn="r" defTabSz="92107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168DC375-19C8-4669-AAFB-F7ED0989B98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283118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Open Identity Summit 2013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 smtClean="0"/>
              <a:t>Wolf.Mueller</a:t>
            </a:r>
            <a:r>
              <a:rPr lang="de-DE" dirty="0" smtClean="0"/>
              <a:t>@</a:t>
            </a:r>
            <a:r>
              <a:rPr lang="de-DE" dirty="0" err="1" smtClean="0"/>
              <a:t>informatik.hu-berlin.de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solidFill>
            <a:schemeClr val="bg1"/>
          </a:solidFill>
        </p:spPr>
        <p:txBody>
          <a:bodyPr/>
          <a:lstStyle/>
          <a:p>
            <a:fld id="{AAFF66FA-62D8-49EE-B77D-2F0077387DA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527076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Open Identity Summit 2013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Wolf.Mueller@informatik.hu-berlin.de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F66FA-62D8-49EE-B77D-2F0077387D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1013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Open Identity Summit 2013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Wolf.Mueller@informatik.hu-berlin.de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F66FA-62D8-49EE-B77D-2F0077387D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795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de-DE" smtClean="0"/>
              <a:t>Open Identity Summit 2013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de-DE" smtClean="0"/>
              <a:t>Wolf.Mueller@informatik.hu-berlin.de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fld id="{AAFF66FA-62D8-49EE-B77D-2F0077387DA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83240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Open Identity Summit 2013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Wolf.Mueller@informatik.hu-berlin.de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F66FA-62D8-49EE-B77D-2F0077387D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7454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Open Identity Summit 2013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Wolf.Mueller@informatik.hu-berlin.de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F66FA-62D8-49EE-B77D-2F0077387D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99036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Open Identity Summit 2013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Wolf.Mueller@informatik.hu-berlin.de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F66FA-62D8-49EE-B77D-2F0077387D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59789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Open Identity Summit 2013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Wolf.Mueller@informatik.hu-berlin.de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F66FA-62D8-49EE-B77D-2F0077387D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9178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Open Identity Summit 2013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Wolf.Mueller@informatik.hu-berlin.de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F66FA-62D8-49EE-B77D-2F0077387D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609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Open Identity Summit 2013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Wolf.Mueller@informatik.hu-berlin.de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F66FA-62D8-49EE-B77D-2F0077387D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1591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Open Identity Summit 2013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Wolf.Mueller@informatik.hu-berlin.de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F66FA-62D8-49EE-B77D-2F0077387D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78596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229600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1520" y="1052736"/>
            <a:ext cx="8640960" cy="5073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251520" y="6356350"/>
            <a:ext cx="23392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76C"/>
                </a:solidFill>
              </a:defRPr>
            </a:lvl1pPr>
          </a:lstStyle>
          <a:p>
            <a:r>
              <a:rPr lang="de-DE" smtClean="0"/>
              <a:t>Open Identity Summit 2013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76C"/>
                </a:solidFill>
              </a:defRPr>
            </a:lvl1pPr>
          </a:lstStyle>
          <a:p>
            <a:r>
              <a:rPr lang="de-DE" smtClean="0"/>
              <a:t>Wolf.Mueller@informatik.hu-berlin.de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3392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76C"/>
                </a:solidFill>
              </a:defRPr>
            </a:lvl1pPr>
          </a:lstStyle>
          <a:p>
            <a:fld id="{AAFF66FA-62D8-49EE-B77D-2F0077387DA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2050" name="Picture 2" descr="C:\Users\wolfm\Desktop\tmp\husiegel_bw_gross.pn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4147" y="116632"/>
            <a:ext cx="79138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9377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1" r:id="rId1"/>
    <p:sldLayoutId id="2147484062" r:id="rId2"/>
    <p:sldLayoutId id="2147484063" r:id="rId3"/>
    <p:sldLayoutId id="2147484064" r:id="rId4"/>
    <p:sldLayoutId id="2147484065" r:id="rId5"/>
    <p:sldLayoutId id="2147484066" r:id="rId6"/>
    <p:sldLayoutId id="2147484067" r:id="rId7"/>
    <p:sldLayoutId id="2147484068" r:id="rId8"/>
    <p:sldLayoutId id="2147484069" r:id="rId9"/>
    <p:sldLayoutId id="2147484070" r:id="rId10"/>
    <p:sldLayoutId id="2147484071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5.png"/><Relationship Id="rId5" Type="http://schemas.microsoft.com/office/2007/relationships/hdphoto" Target="../media/hdphoto1.wdp"/><Relationship Id="rId10" Type="http://schemas.openxmlformats.org/officeDocument/2006/relationships/image" Target="../media/image19.png"/><Relationship Id="rId4" Type="http://schemas.openxmlformats.org/officeDocument/2006/relationships/image" Target="../media/image14.png"/><Relationship Id="rId9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0.png"/><Relationship Id="rId3" Type="http://schemas.openxmlformats.org/officeDocument/2006/relationships/image" Target="../media/image21.jpeg"/><Relationship Id="rId7" Type="http://schemas.openxmlformats.org/officeDocument/2006/relationships/image" Target="../media/image25.jpg"/><Relationship Id="rId12" Type="http://schemas.openxmlformats.org/officeDocument/2006/relationships/image" Target="../media/image29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g"/><Relationship Id="rId11" Type="http://schemas.openxmlformats.org/officeDocument/2006/relationships/image" Target="../media/image28.png"/><Relationship Id="rId5" Type="http://schemas.openxmlformats.org/officeDocument/2006/relationships/image" Target="../media/image23.jpeg"/><Relationship Id="rId10" Type="http://schemas.openxmlformats.org/officeDocument/2006/relationships/image" Target="../media/image27.png"/><Relationship Id="rId4" Type="http://schemas.openxmlformats.org/officeDocument/2006/relationships/image" Target="../media/image22.jpeg"/><Relationship Id="rId9" Type="http://schemas.microsoft.com/office/2007/relationships/hdphoto" Target="../media/hdphoto2.wdp"/><Relationship Id="rId1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Personalausweis_Text_logo.svg" TargetMode="External"/><Relationship Id="rId2" Type="http://schemas.openxmlformats.org/officeDocument/2006/relationships/hyperlink" Target="https://openclipart.org/" TargetMode="External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18" Type="http://schemas.openxmlformats.org/officeDocument/2006/relationships/diagramLayout" Target="../diagrams/layout4.xml"/><Relationship Id="rId3" Type="http://schemas.openxmlformats.org/officeDocument/2006/relationships/diagramLayout" Target="../diagrams/layout1.xml"/><Relationship Id="rId21" Type="http://schemas.microsoft.com/office/2007/relationships/diagramDrawing" Target="../diagrams/drawing4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17" Type="http://schemas.openxmlformats.org/officeDocument/2006/relationships/diagramData" Target="../diagrams/data4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20" Type="http://schemas.openxmlformats.org/officeDocument/2006/relationships/diagramColors" Target="../diagrams/colors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19" Type="http://schemas.openxmlformats.org/officeDocument/2006/relationships/diagramQuickStyle" Target="../diagrams/quickStyle4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github.com/BeID-lab/eIDClientCor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raw.github.com/BeID-Lab/eIDClientCore/master/COPYIN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eck 14"/>
          <p:cNvSpPr/>
          <p:nvPr/>
        </p:nvSpPr>
        <p:spPr>
          <a:xfrm>
            <a:off x="0" y="3823116"/>
            <a:ext cx="9144000" cy="3034884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63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gradFill>
                <a:gsLst>
                  <a:gs pos="0">
                    <a:schemeClr val="bg1">
                      <a:alpha val="0"/>
                    </a:schemeClr>
                  </a:gs>
                  <a:gs pos="6300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16200000" scaled="0"/>
              </a:gradFill>
            </a:endParaRPr>
          </a:p>
        </p:txBody>
      </p:sp>
      <p:pic>
        <p:nvPicPr>
          <p:cNvPr id="16" name="Grafik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4361695"/>
            <a:ext cx="7272818" cy="144356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62759" y="1340768"/>
            <a:ext cx="7772400" cy="1470025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sz="4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eID-ClientCore</a:t>
            </a: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- Status and Outlook</a:t>
            </a:r>
            <a:endParaRPr lang="de-DE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8028384" y="116632"/>
            <a:ext cx="1080120" cy="864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Abgerundetes Rechteck 6"/>
          <p:cNvSpPr/>
          <p:nvPr/>
        </p:nvSpPr>
        <p:spPr>
          <a:xfrm>
            <a:off x="179512" y="3966155"/>
            <a:ext cx="8712968" cy="2703205"/>
          </a:xfrm>
          <a:prstGeom prst="roundRect">
            <a:avLst>
              <a:gd name="adj" fmla="val 10788"/>
            </a:avLst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2483768" y="5282044"/>
            <a:ext cx="42484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400" b="1" dirty="0" err="1" smtClean="0">
                <a:solidFill>
                  <a:srgbClr val="00376C"/>
                </a:solidFill>
                <a:latin typeface="Courier New" pitchFamily="49" charset="0"/>
                <a:cs typeface="Courier New" pitchFamily="49" charset="0"/>
              </a:rPr>
              <a:t>Wolf.Mueller</a:t>
            </a:r>
            <a:r>
              <a:rPr lang="de-DE" sz="1400" b="1" dirty="0" smtClean="0">
                <a:solidFill>
                  <a:srgbClr val="00376C"/>
                </a:solidFill>
                <a:latin typeface="Courier New" pitchFamily="49" charset="0"/>
                <a:cs typeface="Courier New" pitchFamily="49" charset="0"/>
              </a:rPr>
              <a:t>@</a:t>
            </a:r>
            <a:r>
              <a:rPr lang="de-DE" sz="1400" b="1" dirty="0" err="1" smtClean="0">
                <a:solidFill>
                  <a:srgbClr val="00376C"/>
                </a:solidFill>
                <a:latin typeface="Courier New" pitchFamily="49" charset="0"/>
                <a:cs typeface="Courier New" pitchFamily="49" charset="0"/>
              </a:rPr>
              <a:t>informatik.hu-berlin.de</a:t>
            </a:r>
            <a:r>
              <a:rPr lang="de-DE" sz="1400" b="1" dirty="0">
                <a:solidFill>
                  <a:srgbClr val="00376C"/>
                </a:solidFill>
                <a:latin typeface="Courier New" pitchFamily="49" charset="0"/>
                <a:cs typeface="Courier New" pitchFamily="49" charset="0"/>
              </a:rPr>
              <a:t/>
            </a:r>
            <a:br>
              <a:rPr lang="de-DE" sz="1400" b="1" dirty="0">
                <a:solidFill>
                  <a:srgbClr val="00376C"/>
                </a:solidFill>
                <a:latin typeface="Courier New" pitchFamily="49" charset="0"/>
                <a:cs typeface="Courier New" pitchFamily="49" charset="0"/>
              </a:rPr>
            </a:br>
            <a:r>
              <a:rPr lang="de-DE" sz="1400" b="1" dirty="0" smtClean="0">
                <a:solidFill>
                  <a:srgbClr val="00376C"/>
                </a:solidFill>
                <a:latin typeface="Courier New" pitchFamily="49" charset="0"/>
                <a:cs typeface="Courier New" pitchFamily="49" charset="0"/>
              </a:rPr>
              <a:t>https://sar.informatik.hu-berlin.de</a:t>
            </a:r>
          </a:p>
          <a:p>
            <a:pPr algn="r"/>
            <a:r>
              <a:rPr lang="de-DE" sz="1400" b="1" dirty="0" smtClean="0">
                <a:solidFill>
                  <a:srgbClr val="00376C"/>
                </a:solidFill>
                <a:latin typeface="Courier New" pitchFamily="49" charset="0"/>
                <a:cs typeface="Courier New" pitchFamily="49" charset="0"/>
              </a:rPr>
              <a:t>http://BeID-lab.de </a:t>
            </a:r>
            <a:endParaRPr lang="de-DE" sz="1400" b="1" dirty="0">
              <a:solidFill>
                <a:srgbClr val="00376C"/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472238"/>
            <a:ext cx="1656184" cy="1333026"/>
          </a:xfrm>
          <a:prstGeom prst="rect">
            <a:avLst/>
          </a:prstGeom>
        </p:spPr>
      </p:pic>
      <p:grpSp>
        <p:nvGrpSpPr>
          <p:cNvPr id="17" name="Gruppieren 16"/>
          <p:cNvGrpSpPr>
            <a:grpSpLocks noChangeAspect="1"/>
          </p:cNvGrpSpPr>
          <p:nvPr/>
        </p:nvGrpSpPr>
        <p:grpSpPr>
          <a:xfrm>
            <a:off x="3945153" y="3068960"/>
            <a:ext cx="1590823" cy="1922258"/>
            <a:chOff x="488133" y="4009526"/>
            <a:chExt cx="1325684" cy="1601882"/>
          </a:xfrm>
        </p:grpSpPr>
        <p:pic>
          <p:nvPicPr>
            <p:cNvPr id="18" name="Picture 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9672" y="4009526"/>
              <a:ext cx="942696" cy="125692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19" name="Rechteck 18"/>
            <p:cNvSpPr/>
            <p:nvPr/>
          </p:nvSpPr>
          <p:spPr>
            <a:xfrm>
              <a:off x="488133" y="5303631"/>
              <a:ext cx="132568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400" b="1" dirty="0" smtClean="0">
                  <a:solidFill>
                    <a:srgbClr val="00376C"/>
                  </a:solidFill>
                  <a:latin typeface="+mn-lt"/>
                </a:rPr>
                <a:t>Dr. Wolf Müller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3241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Abgerundetes Rechteck 5126"/>
          <p:cNvSpPr/>
          <p:nvPr/>
        </p:nvSpPr>
        <p:spPr>
          <a:xfrm>
            <a:off x="60896" y="1564920"/>
            <a:ext cx="3456385" cy="482453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Abgerundetes Rechteck 42"/>
          <p:cNvSpPr/>
          <p:nvPr/>
        </p:nvSpPr>
        <p:spPr>
          <a:xfrm>
            <a:off x="5965553" y="1556792"/>
            <a:ext cx="3096343" cy="482453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Abgerundetes Rechteck 41"/>
          <p:cNvSpPr/>
          <p:nvPr/>
        </p:nvSpPr>
        <p:spPr>
          <a:xfrm>
            <a:off x="3661297" y="1591748"/>
            <a:ext cx="2160239" cy="482453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“</a:t>
            </a:r>
            <a:r>
              <a:rPr lang="en-US" dirty="0" err="1" smtClean="0">
                <a:solidFill>
                  <a:schemeClr val="accent2"/>
                </a:solidFill>
              </a:rPr>
              <a:t>Selbstauskunft</a:t>
            </a:r>
            <a:r>
              <a:rPr lang="en-US" dirty="0" smtClean="0">
                <a:solidFill>
                  <a:schemeClr val="accent2"/>
                </a:solidFill>
              </a:rPr>
              <a:t>”-</a:t>
            </a:r>
            <a:r>
              <a:rPr lang="en-US" b="1" dirty="0" smtClean="0">
                <a:solidFill>
                  <a:schemeClr val="accent2"/>
                </a:solidFill>
              </a:rPr>
              <a:t>in the middle</a:t>
            </a:r>
            <a:r>
              <a:rPr lang="en-US" b="1" baseline="30000" dirty="0" smtClean="0">
                <a:solidFill>
                  <a:schemeClr val="accent2"/>
                </a:solidFill>
              </a:rPr>
              <a:t>*</a:t>
            </a:r>
            <a:endParaRPr lang="en-US" b="1" baseline="30000" dirty="0">
              <a:solidFill>
                <a:schemeClr val="accent2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764704"/>
            <a:ext cx="8640960" cy="50734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Does </a:t>
            </a:r>
            <a:r>
              <a:rPr lang="en-US" sz="2400" b="1" dirty="0" smtClean="0">
                <a:solidFill>
                  <a:schemeClr val="accent2"/>
                </a:solidFill>
              </a:rPr>
              <a:t>X</a:t>
            </a:r>
            <a:r>
              <a:rPr lang="en-US" sz="2400" dirty="0" smtClean="0"/>
              <a:t> need a “</a:t>
            </a:r>
            <a:r>
              <a:rPr lang="en-US" sz="2400" dirty="0" err="1" smtClean="0"/>
              <a:t>Berechtigungszertifikat</a:t>
            </a:r>
            <a:r>
              <a:rPr lang="en-US" sz="2400" dirty="0" smtClean="0"/>
              <a:t>” to verify a users name?</a:t>
            </a:r>
          </a:p>
          <a:p>
            <a:r>
              <a:rPr lang="en-US" sz="2000" dirty="0" smtClean="0"/>
              <a:t>Strategy like “</a:t>
            </a:r>
            <a:r>
              <a:rPr lang="en-US" sz="2000" dirty="0" err="1" smtClean="0"/>
              <a:t>Sofortüberweisung</a:t>
            </a:r>
            <a:r>
              <a:rPr lang="en-US" sz="2000" dirty="0" smtClean="0"/>
              <a:t>”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Open Identity Summit 2013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Wolf.Mueller@informatik.hu-berlin.de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F66FA-62D8-49EE-B77D-2F0077387DA4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122" name="Picture 2" descr="C:\Users\wolfm\AppData\Local\Microsoft\Windows\Temporary Internet Files\Content.IE5\QE9J232Z\MC900441321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800" y="1194718"/>
            <a:ext cx="772790" cy="772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uppieren 12"/>
          <p:cNvGrpSpPr/>
          <p:nvPr/>
        </p:nvGrpSpPr>
        <p:grpSpPr>
          <a:xfrm>
            <a:off x="1672630" y="1633376"/>
            <a:ext cx="1340593" cy="2667848"/>
            <a:chOff x="1647230" y="1844824"/>
            <a:chExt cx="1340593" cy="2667848"/>
          </a:xfrm>
        </p:grpSpPr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47230" y="1844824"/>
              <a:ext cx="1340593" cy="2667848"/>
            </a:xfrm>
            <a:prstGeom prst="rect">
              <a:avLst/>
            </a:prstGeom>
          </p:spPr>
        </p:pic>
        <p:sp>
          <p:nvSpPr>
            <p:cNvPr id="10" name="Textfeld 9"/>
            <p:cNvSpPr txBox="1"/>
            <p:nvPr/>
          </p:nvSpPr>
          <p:spPr>
            <a:xfrm>
              <a:off x="1755641" y="2204864"/>
              <a:ext cx="1123769" cy="1015663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Prove ID: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200" b="1" dirty="0" err="1" smtClean="0"/>
                <a:t>Firstname</a:t>
              </a:r>
              <a:endParaRPr lang="en-US" sz="1200" b="1" dirty="0" smtClean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200" b="1" dirty="0" smtClean="0"/>
                <a:t>Name</a:t>
              </a:r>
              <a:endParaRPr lang="en-US" sz="1200" b="1" dirty="0"/>
            </a:p>
            <a:p>
              <a:r>
                <a:rPr lang="en-US" sz="1200" b="1" dirty="0" smtClean="0"/>
                <a:t>via</a:t>
              </a:r>
            </a:p>
            <a:p>
              <a:r>
                <a:rPr lang="en-US" sz="1200" b="1" dirty="0" err="1" smtClean="0"/>
                <a:t>Selbstauskunft</a:t>
              </a:r>
              <a:endParaRPr lang="en-US" sz="1200" b="1" dirty="0"/>
            </a:p>
          </p:txBody>
        </p:sp>
      </p:grpSp>
      <p:grpSp>
        <p:nvGrpSpPr>
          <p:cNvPr id="11" name="Gruppieren 10"/>
          <p:cNvGrpSpPr/>
          <p:nvPr/>
        </p:nvGrpSpPr>
        <p:grpSpPr>
          <a:xfrm>
            <a:off x="1579375" y="3717032"/>
            <a:ext cx="1937905" cy="2594551"/>
            <a:chOff x="1579375" y="4072775"/>
            <a:chExt cx="1937905" cy="2594551"/>
          </a:xfrm>
        </p:grpSpPr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9969" b="89979" l="9992" r="9880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1251052" y="4401098"/>
              <a:ext cx="2594551" cy="19379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" name="Grafik 1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19096" y="5103329"/>
              <a:ext cx="1007989" cy="566457"/>
            </a:xfrm>
            <a:prstGeom prst="rect">
              <a:avLst/>
            </a:prstGeom>
            <a:scene3d>
              <a:camera prst="perspectiveLeft" fov="7200000">
                <a:rot lat="0" lon="1800000" rev="0"/>
              </a:camera>
              <a:lightRig rig="threePt" dir="t"/>
            </a:scene3d>
          </p:spPr>
        </p:pic>
      </p:grpSp>
      <p:pic>
        <p:nvPicPr>
          <p:cNvPr id="22" name="Grafik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7640" y="4100578"/>
            <a:ext cx="2234851" cy="199596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3" name="Rechteck 22"/>
          <p:cNvSpPr/>
          <p:nvPr/>
        </p:nvSpPr>
        <p:spPr>
          <a:xfrm>
            <a:off x="1897376" y="2861064"/>
            <a:ext cx="891099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6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X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grpSp>
        <p:nvGrpSpPr>
          <p:cNvPr id="15" name="Gruppieren 14"/>
          <p:cNvGrpSpPr/>
          <p:nvPr/>
        </p:nvGrpSpPr>
        <p:grpSpPr>
          <a:xfrm>
            <a:off x="3805312" y="2741469"/>
            <a:ext cx="1225047" cy="1338849"/>
            <a:chOff x="3805312" y="2947331"/>
            <a:chExt cx="1225047" cy="1338849"/>
          </a:xfrm>
        </p:grpSpPr>
        <p:pic>
          <p:nvPicPr>
            <p:cNvPr id="14" name="Grafik 13"/>
            <p:cNvPicPr>
              <a:picLocks noChangeAspect="1"/>
            </p:cNvPicPr>
            <p:nvPr/>
          </p:nvPicPr>
          <p:blipFill>
            <a:blip r:embed="rId8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05312" y="2947331"/>
              <a:ext cx="1225047" cy="1338849"/>
            </a:xfrm>
            <a:prstGeom prst="rect">
              <a:avLst/>
            </a:prstGeom>
          </p:spPr>
        </p:pic>
        <p:sp>
          <p:nvSpPr>
            <p:cNvPr id="28" name="Rechteck 27"/>
            <p:cNvSpPr/>
            <p:nvPr/>
          </p:nvSpPr>
          <p:spPr>
            <a:xfrm>
              <a:off x="4139260" y="3137886"/>
              <a:ext cx="891099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66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Arial Black" panose="020B0A04020102020204" pitchFamily="34" charset="0"/>
                </a:rPr>
                <a:t>X</a:t>
              </a:r>
              <a:endPara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endParaRPr>
            </a:p>
          </p:txBody>
        </p:sp>
      </p:grpSp>
      <p:pic>
        <p:nvPicPr>
          <p:cNvPr id="5124" name="Picture 4" descr="Z:\SE\openclipart\Service.png"/>
          <p:cNvPicPr>
            <a:picLocks noChangeAspect="1" noChangeArrowheads="1"/>
          </p:cNvPicPr>
          <p:nvPr/>
        </p:nvPicPr>
        <p:blipFill>
          <a:blip r:embed="rId9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7642" y="2361890"/>
            <a:ext cx="2234850" cy="15792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upload.wikimedia.org/wikipedia/commons/thumb/b/b5/Personalausweis_logo.svg/1000px-Personalausweis_logo.svg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9648" y="2791090"/>
            <a:ext cx="574516" cy="574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Nach rechts gekrümmter Pfeil 28"/>
          <p:cNvSpPr/>
          <p:nvPr/>
        </p:nvSpPr>
        <p:spPr>
          <a:xfrm>
            <a:off x="6026120" y="3115980"/>
            <a:ext cx="731520" cy="146839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6757640" y="3289971"/>
            <a:ext cx="10054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chemeClr val="bg1"/>
                </a:solidFill>
              </a:rPr>
              <a:t>eID</a:t>
            </a:r>
            <a:r>
              <a:rPr lang="en-US" b="1" dirty="0" smtClean="0">
                <a:solidFill>
                  <a:schemeClr val="bg1"/>
                </a:solidFill>
              </a:rPr>
              <a:t>-</a:t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Service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5135" name="Abgerundetes Rechteck 5134"/>
          <p:cNvSpPr/>
          <p:nvPr/>
        </p:nvSpPr>
        <p:spPr>
          <a:xfrm>
            <a:off x="284097" y="1708936"/>
            <a:ext cx="1131177" cy="52335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= Remote</a:t>
            </a:r>
            <a:br>
              <a:rPr lang="en-US" dirty="0" smtClean="0"/>
            </a:br>
            <a:r>
              <a:rPr lang="en-US" dirty="0" smtClean="0"/>
              <a:t>  Reader</a:t>
            </a:r>
            <a:endParaRPr lang="en-US" dirty="0"/>
          </a:p>
        </p:txBody>
      </p:sp>
      <p:sp>
        <p:nvSpPr>
          <p:cNvPr id="50" name="Abgerundetes Rechteck 49"/>
          <p:cNvSpPr/>
          <p:nvPr/>
        </p:nvSpPr>
        <p:spPr>
          <a:xfrm>
            <a:off x="3805312" y="1708936"/>
            <a:ext cx="1584176" cy="52335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https &amp;</a:t>
            </a:r>
          </a:p>
          <a:p>
            <a:pPr algn="ctr"/>
            <a:r>
              <a:rPr lang="en-US" dirty="0" err="1" smtClean="0"/>
              <a:t>eID</a:t>
            </a:r>
            <a:r>
              <a:rPr lang="en-US" dirty="0" smtClean="0"/>
              <a:t>-Client</a:t>
            </a:r>
            <a:endParaRPr lang="en-US" dirty="0"/>
          </a:p>
        </p:txBody>
      </p:sp>
      <p:sp>
        <p:nvSpPr>
          <p:cNvPr id="51" name="Abgerundetes Rechteck 50"/>
          <p:cNvSpPr/>
          <p:nvPr/>
        </p:nvSpPr>
        <p:spPr>
          <a:xfrm>
            <a:off x="6178867" y="1731739"/>
            <a:ext cx="1584176" cy="52335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eID</a:t>
            </a:r>
            <a:r>
              <a:rPr lang="en-US" dirty="0" smtClean="0"/>
              <a:t>-Service </a:t>
            </a:r>
            <a:r>
              <a:rPr lang="en-US" b="1" dirty="0" smtClean="0"/>
              <a:t>Y</a:t>
            </a:r>
            <a:endParaRPr lang="en-US" b="1" dirty="0"/>
          </a:p>
        </p:txBody>
      </p:sp>
      <p:sp>
        <p:nvSpPr>
          <p:cNvPr id="12" name="Pfeil nach links und rechts 11"/>
          <p:cNvSpPr/>
          <p:nvPr/>
        </p:nvSpPr>
        <p:spPr>
          <a:xfrm>
            <a:off x="4694426" y="2451346"/>
            <a:ext cx="2035904" cy="430777"/>
          </a:xfrm>
          <a:prstGeom prst="left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SSL/TLS (PSK)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7" name="Pfeil nach links und rechts 36"/>
          <p:cNvSpPr/>
          <p:nvPr/>
        </p:nvSpPr>
        <p:spPr>
          <a:xfrm>
            <a:off x="2904810" y="2431050"/>
            <a:ext cx="1013860" cy="430777"/>
          </a:xfrm>
          <a:prstGeom prst="leftRightArrow">
            <a:avLst/>
          </a:prstGeom>
          <a:solidFill>
            <a:schemeClr val="accent2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own</a:t>
            </a:r>
            <a:endParaRPr lang="en-US" b="1" dirty="0">
              <a:solidFill>
                <a:schemeClr val="bg1"/>
              </a:solidFill>
            </a:endParaRPr>
          </a:p>
        </p:txBody>
      </p:sp>
      <p:grpSp>
        <p:nvGrpSpPr>
          <p:cNvPr id="18" name="Gruppieren 17"/>
          <p:cNvGrpSpPr/>
          <p:nvPr/>
        </p:nvGrpSpPr>
        <p:grpSpPr>
          <a:xfrm>
            <a:off x="1376581" y="2647075"/>
            <a:ext cx="5883761" cy="1790037"/>
            <a:chOff x="1376581" y="2852937"/>
            <a:chExt cx="5883761" cy="1937299"/>
          </a:xfrm>
        </p:grpSpPr>
        <p:cxnSp>
          <p:nvCxnSpPr>
            <p:cNvPr id="17" name="Gewinkelte Verbindung 16"/>
            <p:cNvCxnSpPr/>
            <p:nvPr/>
          </p:nvCxnSpPr>
          <p:spPr>
            <a:xfrm rot="10800000" flipV="1">
              <a:off x="2523093" y="2872596"/>
              <a:ext cx="4737249" cy="1917640"/>
            </a:xfrm>
            <a:prstGeom prst="bentConnector3">
              <a:avLst>
                <a:gd name="adj1" fmla="val 121311"/>
              </a:avLst>
            </a:prstGeom>
            <a:ln>
              <a:prstDash val="sysDot"/>
              <a:headEnd type="arrow"/>
              <a:tailEnd type="arrow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25" name="Textfeld 24"/>
            <p:cNvSpPr txBox="1"/>
            <p:nvPr/>
          </p:nvSpPr>
          <p:spPr>
            <a:xfrm rot="16200000">
              <a:off x="854309" y="3375209"/>
              <a:ext cx="1321544" cy="276999"/>
            </a:xfrm>
            <a:prstGeom prst="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lIns="0" rIns="0" rtlCol="0" anchor="ctr" anchorCtr="0">
              <a:spAutoFit/>
            </a:bodyPr>
            <a:lstStyle/>
            <a:p>
              <a:pPr algn="ctr"/>
              <a:r>
                <a:rPr lang="en-US" sz="1200" b="1" dirty="0" smtClean="0"/>
                <a:t>Secure Messaging</a:t>
              </a:r>
              <a:endParaRPr lang="en-US" sz="1200" b="1" dirty="0"/>
            </a:p>
          </p:txBody>
        </p:sp>
      </p:grpSp>
      <p:sp>
        <p:nvSpPr>
          <p:cNvPr id="35" name="Pfeil nach links und rechts 34"/>
          <p:cNvSpPr/>
          <p:nvPr/>
        </p:nvSpPr>
        <p:spPr>
          <a:xfrm rot="1956312">
            <a:off x="4485528" y="4003780"/>
            <a:ext cx="2488904" cy="430777"/>
          </a:xfrm>
          <a:prstGeom prst="left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6" name="Abgerundete rechteckige Legende 25"/>
          <p:cNvSpPr/>
          <p:nvPr/>
        </p:nvSpPr>
        <p:spPr>
          <a:xfrm>
            <a:off x="7763043" y="5815426"/>
            <a:ext cx="1223172" cy="281116"/>
          </a:xfrm>
          <a:prstGeom prst="wedgeRoundRectCallout">
            <a:avLst>
              <a:gd name="adj1" fmla="val -310334"/>
              <a:gd name="adj2" fmla="val -859210"/>
              <a:gd name="adj3" fmla="val 16667"/>
            </a:avLst>
          </a:prstGeom>
          <a:noFill/>
          <a:ln>
            <a:solidFill>
              <a:schemeClr val="accent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hteck 8"/>
          <p:cNvSpPr/>
          <p:nvPr/>
        </p:nvSpPr>
        <p:spPr>
          <a:xfrm rot="1979898">
            <a:off x="5157200" y="4027313"/>
            <a:ext cx="1133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SSL/TLS</a:t>
            </a:r>
            <a:endParaRPr lang="en-US" dirty="0"/>
          </a:p>
        </p:txBody>
      </p:sp>
      <p:pic>
        <p:nvPicPr>
          <p:cNvPr id="40" name="Picture 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48771" y="4368958"/>
            <a:ext cx="1143000" cy="152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6" name="Textfeld 15"/>
          <p:cNvSpPr txBox="1"/>
          <p:nvPr/>
        </p:nvSpPr>
        <p:spPr>
          <a:xfrm>
            <a:off x="6548060" y="6597352"/>
            <a:ext cx="26324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>
                <a:solidFill>
                  <a:schemeClr val="accent2"/>
                </a:solidFill>
                <a:latin typeface="+mj-lt"/>
              </a:rPr>
              <a:t>*{</a:t>
            </a:r>
            <a:r>
              <a:rPr lang="de-DE" sz="1100" dirty="0" err="1" smtClean="0">
                <a:solidFill>
                  <a:schemeClr val="accent2"/>
                </a:solidFill>
                <a:latin typeface="+mj-lt"/>
              </a:rPr>
              <a:t>gehring</a:t>
            </a:r>
            <a:r>
              <a:rPr lang="de-DE" sz="1100" dirty="0" smtClean="0">
                <a:solidFill>
                  <a:schemeClr val="accent2"/>
                </a:solidFill>
                <a:latin typeface="+mj-lt"/>
              </a:rPr>
              <a:t>,</a:t>
            </a:r>
            <a:r>
              <a:rPr lang="de-DE" sz="1100" dirty="0" err="1" smtClean="0">
                <a:solidFill>
                  <a:schemeClr val="accent2"/>
                </a:solidFill>
                <a:latin typeface="+mj-lt"/>
              </a:rPr>
              <a:t>wolfm</a:t>
            </a:r>
            <a:r>
              <a:rPr lang="de-DE" sz="1100" dirty="0" smtClean="0">
                <a:solidFill>
                  <a:schemeClr val="accent2"/>
                </a:solidFill>
                <a:latin typeface="+mj-lt"/>
              </a:rPr>
              <a:t>}@</a:t>
            </a:r>
            <a:r>
              <a:rPr lang="de-DE" sz="1100" dirty="0" err="1" smtClean="0">
                <a:solidFill>
                  <a:schemeClr val="accent2"/>
                </a:solidFill>
                <a:latin typeface="+mj-lt"/>
              </a:rPr>
              <a:t>informatik.hu-berlin.de</a:t>
            </a:r>
            <a:endParaRPr lang="de-DE" sz="1100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15935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25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 animBg="1"/>
      <p:bldP spid="43" grpId="0" animBg="1"/>
      <p:bldP spid="42" grpId="0" animBg="1"/>
      <p:bldP spid="23" grpId="0"/>
      <p:bldP spid="29" grpId="0" animBg="1"/>
      <p:bldP spid="5135" grpId="0" animBg="1"/>
      <p:bldP spid="50" grpId="0" animBg="1"/>
      <p:bldP spid="51" grpId="0" animBg="1"/>
      <p:bldP spid="12" grpId="0" animBg="1"/>
      <p:bldP spid="37" grpId="0" animBg="1"/>
      <p:bldP spid="35" grpId="0" animBg="1"/>
      <p:bldP spid="26" grpId="0" animBg="1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b="1" dirty="0" err="1">
                <a:solidFill>
                  <a:schemeClr val="accent2"/>
                </a:solidFill>
              </a:rPr>
              <a:t>Relaying</a:t>
            </a:r>
            <a:r>
              <a:rPr lang="de-DE" b="1" dirty="0">
                <a:solidFill>
                  <a:schemeClr val="accent2"/>
                </a:solidFill>
              </a:rPr>
              <a:t> </a:t>
            </a:r>
            <a:r>
              <a:rPr lang="de-DE" b="1" dirty="0" err="1">
                <a:solidFill>
                  <a:schemeClr val="accent2"/>
                </a:solidFill>
              </a:rPr>
              <a:t>eSIGN</a:t>
            </a:r>
            <a:r>
              <a:rPr lang="de-DE" dirty="0">
                <a:solidFill>
                  <a:schemeClr val="accent2"/>
                </a:solidFill>
              </a:rPr>
              <a:t>  </a:t>
            </a:r>
            <a:r>
              <a:rPr lang="de-DE" b="1" dirty="0" err="1"/>
              <a:t>Cat-B</a:t>
            </a:r>
            <a:r>
              <a:rPr lang="de-DE" b="1" dirty="0"/>
              <a:t> </a:t>
            </a:r>
            <a:r>
              <a:rPr lang="de-DE" b="1" dirty="0">
                <a:sym typeface="Wingdings" pitchFamily="2" charset="2"/>
              </a:rPr>
              <a:t></a:t>
            </a:r>
            <a:r>
              <a:rPr lang="de-DE" b="1" dirty="0" err="1" smtClean="0"/>
              <a:t>Cat-K</a:t>
            </a:r>
            <a:r>
              <a:rPr lang="de-DE" b="1" baseline="30000" dirty="0" smtClean="0">
                <a:solidFill>
                  <a:schemeClr val="accent2"/>
                </a:solidFill>
              </a:rPr>
              <a:t>*</a:t>
            </a:r>
            <a:endParaRPr lang="de-DE" baseline="30000" dirty="0">
              <a:solidFill>
                <a:schemeClr val="accent2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Open Identity </a:t>
            </a:r>
            <a:r>
              <a:rPr lang="de-DE" dirty="0" err="1" smtClean="0"/>
              <a:t>Summit</a:t>
            </a:r>
            <a:r>
              <a:rPr lang="de-DE" dirty="0" smtClean="0"/>
              <a:t> 2013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Wolf.Mueller@informatik.hu-berlin.de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F66FA-62D8-49EE-B77D-2F0077387DA4}" type="slidenum">
              <a:rPr lang="de-DE" smtClean="0"/>
              <a:pPr/>
              <a:t>11</a:t>
            </a:fld>
            <a:endParaRPr lang="de-DE"/>
          </a:p>
        </p:txBody>
      </p:sp>
      <p:cxnSp>
        <p:nvCxnSpPr>
          <p:cNvPr id="7" name="Gerade Verbindung 6"/>
          <p:cNvCxnSpPr/>
          <p:nvPr/>
        </p:nvCxnSpPr>
        <p:spPr>
          <a:xfrm>
            <a:off x="467544" y="3651461"/>
            <a:ext cx="8136904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ihandform 7"/>
          <p:cNvSpPr/>
          <p:nvPr/>
        </p:nvSpPr>
        <p:spPr>
          <a:xfrm>
            <a:off x="4804126" y="5196582"/>
            <a:ext cx="845216" cy="266946"/>
          </a:xfrm>
          <a:custGeom>
            <a:avLst/>
            <a:gdLst>
              <a:gd name="connsiteX0" fmla="*/ 83216 w 845216"/>
              <a:gd name="connsiteY0" fmla="*/ 0 h 266946"/>
              <a:gd name="connsiteX1" fmla="*/ 70516 w 845216"/>
              <a:gd name="connsiteY1" fmla="*/ 266700 h 266946"/>
              <a:gd name="connsiteX2" fmla="*/ 845216 w 845216"/>
              <a:gd name="connsiteY2" fmla="*/ 38100 h 266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5216" h="266946">
                <a:moveTo>
                  <a:pt x="83216" y="0"/>
                </a:moveTo>
                <a:cubicBezTo>
                  <a:pt x="13366" y="130175"/>
                  <a:pt x="-56484" y="260350"/>
                  <a:pt x="70516" y="266700"/>
                </a:cubicBezTo>
                <a:cubicBezTo>
                  <a:pt x="197516" y="273050"/>
                  <a:pt x="521366" y="155575"/>
                  <a:pt x="845216" y="38100"/>
                </a:cubicBezTo>
              </a:path>
            </a:pathLst>
          </a:cu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3376042" y="2612133"/>
            <a:ext cx="1498600" cy="2526127"/>
          </a:xfrm>
          <a:custGeom>
            <a:avLst/>
            <a:gdLst>
              <a:gd name="connsiteX0" fmla="*/ 0 w 1498600"/>
              <a:gd name="connsiteY0" fmla="*/ 0 h 2526127"/>
              <a:gd name="connsiteX1" fmla="*/ 190500 w 1498600"/>
              <a:gd name="connsiteY1" fmla="*/ 584200 h 2526127"/>
              <a:gd name="connsiteX2" fmla="*/ 679450 w 1498600"/>
              <a:gd name="connsiteY2" fmla="*/ 1543050 h 2526127"/>
              <a:gd name="connsiteX3" fmla="*/ 1327150 w 1498600"/>
              <a:gd name="connsiteY3" fmla="*/ 2413000 h 2526127"/>
              <a:gd name="connsiteX4" fmla="*/ 1498600 w 1498600"/>
              <a:gd name="connsiteY4" fmla="*/ 2489200 h 2526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8600" h="2526127">
                <a:moveTo>
                  <a:pt x="0" y="0"/>
                </a:moveTo>
                <a:cubicBezTo>
                  <a:pt x="38629" y="163512"/>
                  <a:pt x="77258" y="327025"/>
                  <a:pt x="190500" y="584200"/>
                </a:cubicBezTo>
                <a:cubicBezTo>
                  <a:pt x="303742" y="841375"/>
                  <a:pt x="490008" y="1238250"/>
                  <a:pt x="679450" y="1543050"/>
                </a:cubicBezTo>
                <a:cubicBezTo>
                  <a:pt x="868892" y="1847850"/>
                  <a:pt x="1190625" y="2255308"/>
                  <a:pt x="1327150" y="2413000"/>
                </a:cubicBezTo>
                <a:cubicBezTo>
                  <a:pt x="1463675" y="2570692"/>
                  <a:pt x="1481137" y="2529946"/>
                  <a:pt x="1498600" y="2489200"/>
                </a:cubicBezTo>
              </a:path>
            </a:pathLst>
          </a:cu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Freihandform 9"/>
          <p:cNvSpPr/>
          <p:nvPr/>
        </p:nvSpPr>
        <p:spPr>
          <a:xfrm>
            <a:off x="2771800" y="1985620"/>
            <a:ext cx="603250" cy="632863"/>
          </a:xfrm>
          <a:custGeom>
            <a:avLst/>
            <a:gdLst>
              <a:gd name="connsiteX0" fmla="*/ 0 w 603250"/>
              <a:gd name="connsiteY0" fmla="*/ 4213 h 632863"/>
              <a:gd name="connsiteX1" fmla="*/ 368300 w 603250"/>
              <a:gd name="connsiteY1" fmla="*/ 93113 h 632863"/>
              <a:gd name="connsiteX2" fmla="*/ 603250 w 603250"/>
              <a:gd name="connsiteY2" fmla="*/ 632863 h 632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3250" h="632863">
                <a:moveTo>
                  <a:pt x="0" y="4213"/>
                </a:moveTo>
                <a:cubicBezTo>
                  <a:pt x="133879" y="-3725"/>
                  <a:pt x="267758" y="-11662"/>
                  <a:pt x="368300" y="93113"/>
                </a:cubicBezTo>
                <a:cubicBezTo>
                  <a:pt x="468842" y="197888"/>
                  <a:pt x="536046" y="415375"/>
                  <a:pt x="603250" y="632863"/>
                </a:cubicBezTo>
              </a:path>
            </a:pathLst>
          </a:cu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1" name="Inhaltsplatzhalter 4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91680" y="3766674"/>
            <a:ext cx="1207008" cy="1207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384120"/>
            <a:ext cx="1207008" cy="1207008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9286" y="1457710"/>
            <a:ext cx="1207008" cy="1207008"/>
          </a:xfrm>
          <a:prstGeom prst="rect">
            <a:avLst/>
          </a:prstGeom>
        </p:spPr>
      </p:pic>
      <p:sp>
        <p:nvSpPr>
          <p:cNvPr id="14" name="Textfeld 13"/>
          <p:cNvSpPr txBox="1"/>
          <p:nvPr/>
        </p:nvSpPr>
        <p:spPr>
          <a:xfrm>
            <a:off x="7236296" y="1980875"/>
            <a:ext cx="9829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eID</a:t>
            </a:r>
            <a:endParaRPr lang="de-DE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5" name="Picture 3" descr="C:\Dokumente und Einstellungen\wolfm\Lokale Einstellungen\Temporary Internet Files\Content.IE5\D16MNYNA\MP900410084[1]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682" y="4386174"/>
            <a:ext cx="980440" cy="1040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5536" y="4741081"/>
            <a:ext cx="1422400" cy="812800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1" r="14366"/>
          <a:stretch/>
        </p:blipFill>
        <p:spPr>
          <a:xfrm rot="16200000" flipH="1">
            <a:off x="5757700" y="4709173"/>
            <a:ext cx="1189645" cy="680720"/>
          </a:xfrm>
          <a:prstGeom prst="rect">
            <a:avLst/>
          </a:prstGeom>
        </p:spPr>
      </p:pic>
      <p:pic>
        <p:nvPicPr>
          <p:cNvPr id="18" name="Picture 3" descr="C:\Dokumente und Einstellungen\wolfm\Lokale Einstellungen\Temporary Internet Files\Content.IE5\D16MNYNA\MP900410084[1]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5862" y="1877126"/>
            <a:ext cx="980440" cy="1040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C:\Dokumente und Einstellungen\wolfm\Lokale Einstellungen\Temporary Internet Files\Content.IE5\D16MNYNA\MC900442132[1].png"/>
          <p:cNvPicPr>
            <a:picLocks noChangeAspect="1" noChangeArrowheads="1"/>
          </p:cNvPicPr>
          <p:nvPr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1500"/>
                    </a14:imgEffect>
                    <a14:imgEffect>
                      <a14:saturation sat="14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3107" y="4304894"/>
            <a:ext cx="460248" cy="448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6022" y="4680617"/>
            <a:ext cx="806693" cy="747199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7497" y="2616886"/>
            <a:ext cx="660208" cy="623897"/>
          </a:xfrm>
          <a:prstGeom prst="rect">
            <a:avLst/>
          </a:prstGeom>
        </p:spPr>
      </p:pic>
      <p:sp>
        <p:nvSpPr>
          <p:cNvPr id="22" name="Abgerundetes Rechteck 21"/>
          <p:cNvSpPr/>
          <p:nvPr/>
        </p:nvSpPr>
        <p:spPr>
          <a:xfrm>
            <a:off x="1763690" y="1584598"/>
            <a:ext cx="2871929" cy="1728192"/>
          </a:xfrm>
          <a:prstGeom prst="roundRect">
            <a:avLst/>
          </a:prstGeom>
          <a:noFill/>
          <a:ln w="76200"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Abgerundetes Rechteck 22"/>
          <p:cNvSpPr/>
          <p:nvPr/>
        </p:nvSpPr>
        <p:spPr>
          <a:xfrm>
            <a:off x="3347864" y="3933304"/>
            <a:ext cx="3870734" cy="1799952"/>
          </a:xfrm>
          <a:prstGeom prst="roundRect">
            <a:avLst/>
          </a:prstGeom>
          <a:noFill/>
          <a:ln w="76200">
            <a:solidFill>
              <a:schemeClr val="accent2"/>
            </a:solidFill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C00000"/>
              </a:solidFill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1834564" y="2736727"/>
            <a:ext cx="12282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b="1" dirty="0" err="1" smtClean="0">
                <a:solidFill>
                  <a:schemeClr val="accent1"/>
                </a:solidFill>
                <a:latin typeface="+mj-lt"/>
              </a:rPr>
              <a:t>victim</a:t>
            </a:r>
            <a:endParaRPr lang="de-DE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4139952" y="3814486"/>
            <a:ext cx="15714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b="1" dirty="0" err="1" smtClean="0">
                <a:solidFill>
                  <a:schemeClr val="accent2"/>
                </a:solidFill>
                <a:latin typeface="+mj-lt"/>
              </a:rPr>
              <a:t>attacker</a:t>
            </a:r>
            <a:endParaRPr lang="de-DE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7262364" y="4405104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4000" dirty="0" err="1" smtClean="0">
                <a:solidFill>
                  <a:schemeClr val="accent2"/>
                </a:solidFill>
              </a:rPr>
              <a:t>eSIGN</a:t>
            </a:r>
            <a:endParaRPr lang="de-DE" dirty="0">
              <a:solidFill>
                <a:schemeClr val="accent2"/>
              </a:solidFill>
            </a:endParaRPr>
          </a:p>
        </p:txBody>
      </p:sp>
      <p:sp>
        <p:nvSpPr>
          <p:cNvPr id="27" name="Freihandform 26"/>
          <p:cNvSpPr/>
          <p:nvPr/>
        </p:nvSpPr>
        <p:spPr>
          <a:xfrm>
            <a:off x="6068444" y="4904483"/>
            <a:ext cx="585375" cy="726331"/>
          </a:xfrm>
          <a:custGeom>
            <a:avLst/>
            <a:gdLst>
              <a:gd name="connsiteX0" fmla="*/ 0 w 585375"/>
              <a:gd name="connsiteY0" fmla="*/ 406400 h 726331"/>
              <a:gd name="connsiteX1" fmla="*/ 171450 w 585375"/>
              <a:gd name="connsiteY1" fmla="*/ 596900 h 726331"/>
              <a:gd name="connsiteX2" fmla="*/ 292100 w 585375"/>
              <a:gd name="connsiteY2" fmla="*/ 692150 h 726331"/>
              <a:gd name="connsiteX3" fmla="*/ 412750 w 585375"/>
              <a:gd name="connsiteY3" fmla="*/ 723900 h 726331"/>
              <a:gd name="connsiteX4" fmla="*/ 571500 w 585375"/>
              <a:gd name="connsiteY4" fmla="*/ 635000 h 726331"/>
              <a:gd name="connsiteX5" fmla="*/ 571500 w 585375"/>
              <a:gd name="connsiteY5" fmla="*/ 457200 h 726331"/>
              <a:gd name="connsiteX6" fmla="*/ 520700 w 585375"/>
              <a:gd name="connsiteY6" fmla="*/ 273050 h 726331"/>
              <a:gd name="connsiteX7" fmla="*/ 361950 w 585375"/>
              <a:gd name="connsiteY7" fmla="*/ 95250 h 726331"/>
              <a:gd name="connsiteX8" fmla="*/ 336550 w 585375"/>
              <a:gd name="connsiteY8" fmla="*/ 0 h 726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5375" h="726331">
                <a:moveTo>
                  <a:pt x="0" y="406400"/>
                </a:moveTo>
                <a:cubicBezTo>
                  <a:pt x="61383" y="477837"/>
                  <a:pt x="122767" y="549275"/>
                  <a:pt x="171450" y="596900"/>
                </a:cubicBezTo>
                <a:cubicBezTo>
                  <a:pt x="220133" y="644525"/>
                  <a:pt x="251883" y="670983"/>
                  <a:pt x="292100" y="692150"/>
                </a:cubicBezTo>
                <a:cubicBezTo>
                  <a:pt x="332317" y="713317"/>
                  <a:pt x="366183" y="733425"/>
                  <a:pt x="412750" y="723900"/>
                </a:cubicBezTo>
                <a:cubicBezTo>
                  <a:pt x="459317" y="714375"/>
                  <a:pt x="545042" y="679450"/>
                  <a:pt x="571500" y="635000"/>
                </a:cubicBezTo>
                <a:cubicBezTo>
                  <a:pt x="597958" y="590550"/>
                  <a:pt x="579967" y="517525"/>
                  <a:pt x="571500" y="457200"/>
                </a:cubicBezTo>
                <a:cubicBezTo>
                  <a:pt x="563033" y="396875"/>
                  <a:pt x="555625" y="333375"/>
                  <a:pt x="520700" y="273050"/>
                </a:cubicBezTo>
                <a:cubicBezTo>
                  <a:pt x="485775" y="212725"/>
                  <a:pt x="392642" y="140758"/>
                  <a:pt x="361950" y="95250"/>
                </a:cubicBezTo>
                <a:cubicBezTo>
                  <a:pt x="331258" y="49742"/>
                  <a:pt x="333904" y="24871"/>
                  <a:pt x="336550" y="0"/>
                </a:cubicBezTo>
              </a:path>
            </a:pathLst>
          </a:cu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Textfeld 27"/>
          <p:cNvSpPr txBox="1"/>
          <p:nvPr/>
        </p:nvSpPr>
        <p:spPr>
          <a:xfrm rot="18686338">
            <a:off x="6153476" y="4339304"/>
            <a:ext cx="5245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 smtClean="0">
                <a:solidFill>
                  <a:srgbClr val="C00000"/>
                </a:solidFill>
              </a:rPr>
              <a:t>))))</a:t>
            </a:r>
            <a:endParaRPr lang="de-DE" sz="2000" b="1" dirty="0">
              <a:solidFill>
                <a:srgbClr val="C00000"/>
              </a:solidFill>
            </a:endParaRPr>
          </a:p>
        </p:txBody>
      </p:sp>
      <p:pic>
        <p:nvPicPr>
          <p:cNvPr id="29" name="Inhaltsplatzhalter 4"/>
          <p:cNvPicPr>
            <a:picLocks noChangeAspect="1"/>
          </p:cNvPicPr>
          <p:nvPr/>
        </p:nvPicPr>
        <p:blipFill rotWithShape="1"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52" t="21035" r="19614"/>
          <a:stretch/>
        </p:blipFill>
        <p:spPr bwMode="auto">
          <a:xfrm>
            <a:off x="6415726" y="4235345"/>
            <a:ext cx="512211" cy="661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" name="Gruppieren 29"/>
          <p:cNvGrpSpPr/>
          <p:nvPr/>
        </p:nvGrpSpPr>
        <p:grpSpPr>
          <a:xfrm>
            <a:off x="5053107" y="4308934"/>
            <a:ext cx="460248" cy="460851"/>
            <a:chOff x="7351615" y="5812039"/>
            <a:chExt cx="575310" cy="576064"/>
          </a:xfrm>
        </p:grpSpPr>
        <p:sp>
          <p:nvSpPr>
            <p:cNvPr id="31" name="Ellipse 30"/>
            <p:cNvSpPr/>
            <p:nvPr/>
          </p:nvSpPr>
          <p:spPr>
            <a:xfrm>
              <a:off x="7360068" y="5812039"/>
              <a:ext cx="558404" cy="576064"/>
            </a:xfrm>
            <a:prstGeom prst="ellipse">
              <a:avLst/>
            </a:prstGeom>
            <a:ln>
              <a:noFill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32" name="Picture 4" descr="C:\Dokumente und Einstellungen\wolfm\Lokale Einstellungen\Temporary Internet Files\Content.IE5\D16MNYNA\MC900442132[1].png"/>
            <p:cNvPicPr>
              <a:picLocks noChangeAspect="1" noChangeArrowheads="1"/>
            </p:cNvPicPr>
            <p:nvPr/>
          </p:nvPicPr>
          <p:blipFill>
            <a:blip r:embed="rId13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colorTemperature colorTemp="1025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51615" y="5820036"/>
              <a:ext cx="575310" cy="560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3" name="Würfel 32"/>
          <p:cNvSpPr/>
          <p:nvPr/>
        </p:nvSpPr>
        <p:spPr>
          <a:xfrm>
            <a:off x="6318934" y="4386173"/>
            <a:ext cx="432048" cy="432048"/>
          </a:xfrm>
          <a:prstGeom prst="cub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b="1" dirty="0" smtClean="0"/>
              <a:t>?</a:t>
            </a:r>
            <a:endParaRPr lang="de-DE" sz="2800" b="1" dirty="0"/>
          </a:p>
        </p:txBody>
      </p:sp>
      <p:sp>
        <p:nvSpPr>
          <p:cNvPr id="34" name="Würfel 33"/>
          <p:cNvSpPr/>
          <p:nvPr/>
        </p:nvSpPr>
        <p:spPr>
          <a:xfrm>
            <a:off x="6318934" y="4386560"/>
            <a:ext cx="432048" cy="432048"/>
          </a:xfrm>
          <a:prstGeom prst="cub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800" b="1" dirty="0" smtClean="0"/>
              <a:t>!</a:t>
            </a:r>
            <a:endParaRPr lang="de-DE" sz="2800" b="1" dirty="0"/>
          </a:p>
        </p:txBody>
      </p:sp>
      <p:sp>
        <p:nvSpPr>
          <p:cNvPr id="36" name="Rechteck 35"/>
          <p:cNvSpPr/>
          <p:nvPr/>
        </p:nvSpPr>
        <p:spPr>
          <a:xfrm>
            <a:off x="484486" y="1061378"/>
            <a:ext cx="11448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b="1" dirty="0" err="1"/>
              <a:t>Cat-B</a:t>
            </a:r>
            <a:endParaRPr lang="de-DE" sz="2800" dirty="0"/>
          </a:p>
        </p:txBody>
      </p:sp>
      <p:sp>
        <p:nvSpPr>
          <p:cNvPr id="37" name="Rechteck 36"/>
          <p:cNvSpPr/>
          <p:nvPr/>
        </p:nvSpPr>
        <p:spPr>
          <a:xfrm>
            <a:off x="486594" y="4057908"/>
            <a:ext cx="11448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b="1" dirty="0" err="1" smtClean="0"/>
              <a:t>Cat-K</a:t>
            </a:r>
            <a:endParaRPr lang="de-DE" sz="2800" dirty="0"/>
          </a:p>
        </p:txBody>
      </p:sp>
      <p:sp>
        <p:nvSpPr>
          <p:cNvPr id="3" name="Textfeld 2"/>
          <p:cNvSpPr txBox="1"/>
          <p:nvPr/>
        </p:nvSpPr>
        <p:spPr>
          <a:xfrm>
            <a:off x="722518" y="5949280"/>
            <a:ext cx="7698967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2-factor</a:t>
            </a:r>
            <a:r>
              <a:rPr lang="en-US" dirty="0" smtClean="0"/>
              <a:t> “something </a:t>
            </a:r>
            <a:r>
              <a:rPr lang="en-US" b="1" strike="sngStrike" dirty="0" smtClean="0"/>
              <a:t>you </a:t>
            </a:r>
            <a:r>
              <a:rPr lang="en-US" b="1" strike="sngStrike" dirty="0" smtClean="0"/>
              <a:t>have</a:t>
            </a:r>
            <a:r>
              <a:rPr lang="en-US" dirty="0" smtClean="0"/>
              <a:t> </a:t>
            </a:r>
            <a:r>
              <a:rPr lang="en-US" sz="1200" b="1" dirty="0" smtClean="0"/>
              <a:t>attacker can access</a:t>
            </a:r>
            <a:r>
              <a:rPr lang="en-US" sz="1100" b="1" dirty="0" smtClean="0"/>
              <a:t> </a:t>
            </a:r>
            <a:r>
              <a:rPr lang="en-US" dirty="0" smtClean="0"/>
              <a:t>+ </a:t>
            </a:r>
            <a:r>
              <a:rPr lang="en-US" dirty="0" smtClean="0"/>
              <a:t>something you know”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b="1" dirty="0" smtClean="0">
                <a:sym typeface="Wingdings" panose="05000000000000000000" pitchFamily="2" charset="2"/>
              </a:rPr>
              <a:t>1-factor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38" name="Textfeld 37"/>
          <p:cNvSpPr txBox="1"/>
          <p:nvPr/>
        </p:nvSpPr>
        <p:spPr>
          <a:xfrm>
            <a:off x="6548060" y="6597352"/>
            <a:ext cx="26324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>
                <a:solidFill>
                  <a:schemeClr val="accent2"/>
                </a:solidFill>
                <a:latin typeface="+mj-lt"/>
              </a:rPr>
              <a:t>*{</a:t>
            </a:r>
            <a:r>
              <a:rPr lang="de-DE" sz="1100" dirty="0" err="1" smtClean="0">
                <a:solidFill>
                  <a:schemeClr val="accent2"/>
                </a:solidFill>
                <a:latin typeface="+mj-lt"/>
              </a:rPr>
              <a:t>gehring</a:t>
            </a:r>
            <a:r>
              <a:rPr lang="de-DE" sz="1100" dirty="0" smtClean="0">
                <a:solidFill>
                  <a:schemeClr val="accent2"/>
                </a:solidFill>
                <a:latin typeface="+mj-lt"/>
              </a:rPr>
              <a:t>,</a:t>
            </a:r>
            <a:r>
              <a:rPr lang="de-DE" sz="1100" dirty="0" err="1" smtClean="0">
                <a:solidFill>
                  <a:schemeClr val="accent2"/>
                </a:solidFill>
                <a:latin typeface="+mj-lt"/>
              </a:rPr>
              <a:t>wolfm</a:t>
            </a:r>
            <a:r>
              <a:rPr lang="de-DE" sz="1100" dirty="0" smtClean="0">
                <a:solidFill>
                  <a:schemeClr val="accent2"/>
                </a:solidFill>
                <a:latin typeface="+mj-lt"/>
              </a:rPr>
              <a:t>}@</a:t>
            </a:r>
            <a:r>
              <a:rPr lang="de-DE" sz="1100" dirty="0" err="1" smtClean="0">
                <a:solidFill>
                  <a:schemeClr val="accent2"/>
                </a:solidFill>
                <a:latin typeface="+mj-lt"/>
              </a:rPr>
              <a:t>informatik.hu-berlin.de</a:t>
            </a:r>
            <a:endParaRPr lang="de-DE" sz="1100" dirty="0">
              <a:solidFill>
                <a:schemeClr val="accent2"/>
              </a:solidFill>
              <a:latin typeface="+mj-lt"/>
            </a:endParaRPr>
          </a:p>
        </p:txBody>
      </p:sp>
      <p:pic>
        <p:nvPicPr>
          <p:cNvPr id="35" name="Grafik 34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3817" y="956437"/>
            <a:ext cx="1303292" cy="7331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9" name="Textfeld 38"/>
          <p:cNvSpPr txBox="1"/>
          <p:nvPr/>
        </p:nvSpPr>
        <p:spPr>
          <a:xfrm>
            <a:off x="7663817" y="1175544"/>
            <a:ext cx="1303292" cy="276999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b="1" dirty="0" smtClean="0"/>
              <a:t>video of the demo available</a:t>
            </a:r>
            <a:endParaRPr lang="en-US" sz="900" b="1" dirty="0"/>
          </a:p>
        </p:txBody>
      </p:sp>
    </p:spTree>
    <p:extLst>
      <p:ext uri="{BB962C8B-B14F-4D97-AF65-F5344CB8AC3E}">
        <p14:creationId xmlns:p14="http://schemas.microsoft.com/office/powerpoint/2010/main" val="4194208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000"/>
                            </p:stCondLst>
                            <p:childTnLst>
                              <p:par>
                                <p:cTn id="3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1000"/>
                            </p:stCondLst>
                            <p:childTnLst>
                              <p:par>
                                <p:cTn id="58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2000"/>
                            </p:stCondLst>
                            <p:childTnLst>
                              <p:par>
                                <p:cTn id="61" presetID="0" presetClass="path" presetSubtype="0" repeatCount="800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73 0.00394 L -0.01406 0.0382 L -0.00086 0.06598 L 0.01094 0.08311 L 0.01372 0.11297 L 0.00382 0.13149 L -0.01267 0.13866 L -0.03906 0.11459 L -0.05225 0.08565 L -0.096 0.08033 L -0.13489 0.09653 L -0.15989 0.11389 L -0.18698 0.11389 L -0.18559 0.08426 L -0.17586 0.06899 L -0.20156 0.04792 L -0.24184 -0.01759 L -0.28836 -0.10949 L -0.32586 -0.22314 L -0.34253 -0.27986 L -0.35711 -0.34652 L -0.38003 -0.37986 L -0.4085 -0.38101 " pathEditMode="relative" rAng="0" ptsTypes="AAAAAAAAAAAAAAAAAAAAAAA">
                                      <p:cBhvr>
                                        <p:cTn id="6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67" y="-12523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3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5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4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6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0" presetClass="path" presetSubtype="0" repeatCount="800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573 0.01598 L -0.01406 0.05116 L -0.00086 0.07987 L 0.01094 0.09746 L 0.01372 0.12825 L 0.00382 0.14746 L -0.01267 0.1544 L -0.03906 0.12987 L -0.05225 0.10024 L -0.096 0.09468 L -0.13489 0.11135 L -0.15989 0.12917 L -0.18698 0.12917 L -0.18559 0.09862 L -0.17586 0.08288 L -0.20156 0.06135 L -0.24184 -0.00625 L -0.28836 -0.10092 L -0.32586 -0.21805 L -0.34253 -0.27638 L -0.35711 -0.34513 L -0.38003 -0.37939 L -0.4085 -0.38101 " pathEditMode="relative" rAng="0" ptsTypes="AAAAAAAAAAAAAAAAAAAAAAA">
                                      <p:cBhvr>
                                        <p:cTn id="76" dur="2000" spd="-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67" y="-1294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3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4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5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6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22" grpId="0" animBg="1"/>
      <p:bldP spid="22" grpId="1" animBg="1"/>
      <p:bldP spid="23" grpId="0" animBg="1"/>
      <p:bldP spid="23" grpId="1" animBg="1"/>
      <p:bldP spid="24" grpId="0"/>
      <p:bldP spid="24" grpId="1"/>
      <p:bldP spid="25" grpId="0"/>
      <p:bldP spid="25" grpId="1"/>
      <p:bldP spid="27" grpId="0" animBg="1"/>
      <p:bldP spid="33" grpId="0" animBg="1"/>
      <p:bldP spid="33" grpId="1" animBg="1"/>
      <p:bldP spid="33" grpId="2" animBg="1"/>
      <p:bldP spid="33" grpId="3" animBg="1"/>
      <p:bldP spid="33" grpId="4" animBg="1"/>
      <p:bldP spid="33" grpId="5" animBg="1"/>
      <p:bldP spid="33" grpId="6" animBg="1"/>
      <p:bldP spid="34" grpId="0" animBg="1"/>
      <p:bldP spid="34" grpId="1" animBg="1"/>
      <p:bldP spid="34" grpId="2" animBg="1"/>
      <p:bldP spid="34" grpId="3" animBg="1"/>
      <p:bldP spid="34" grpId="4" animBg="1"/>
      <p:bldP spid="34" grpId="5" animBg="1"/>
      <p:bldP spid="34" grpId="6" animBg="1"/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Credits</a:t>
            </a:r>
            <a:endParaRPr lang="en-US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chemeClr val="tx2"/>
                </a:solidFill>
              </a:rPr>
              <a:t>Students or PHDs</a:t>
            </a:r>
          </a:p>
          <a:p>
            <a:r>
              <a:rPr lang="en-US" dirty="0" smtClean="0"/>
              <a:t>Michael </a:t>
            </a:r>
            <a:r>
              <a:rPr lang="en-US" dirty="0" err="1" smtClean="0"/>
              <a:t>Gehring</a:t>
            </a:r>
            <a:endParaRPr lang="en-US" dirty="0" smtClean="0"/>
          </a:p>
          <a:p>
            <a:r>
              <a:rPr lang="en-US" dirty="0" err="1" smtClean="0"/>
              <a:t>Dominik</a:t>
            </a:r>
            <a:r>
              <a:rPr lang="en-US" dirty="0" smtClean="0"/>
              <a:t> </a:t>
            </a:r>
            <a:r>
              <a:rPr lang="en-US" dirty="0" err="1" smtClean="0"/>
              <a:t>Oepen</a:t>
            </a:r>
            <a:endParaRPr lang="en-US" dirty="0" smtClean="0"/>
          </a:p>
          <a:p>
            <a:r>
              <a:rPr lang="en-US" dirty="0" smtClean="0"/>
              <a:t>Frank Morgner</a:t>
            </a:r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Pictures:</a:t>
            </a:r>
          </a:p>
          <a:p>
            <a:pPr lvl="1"/>
            <a:r>
              <a:rPr lang="en-US" sz="1800" dirty="0" smtClean="0">
                <a:hlinkClick r:id="rId2"/>
              </a:rPr>
              <a:t>https://openclipart.org/</a:t>
            </a:r>
            <a:r>
              <a:rPr lang="en-US" sz="1800" dirty="0" smtClean="0"/>
              <a:t>{radar, 1284641890, </a:t>
            </a:r>
            <a:r>
              <a:rPr lang="en-US" sz="1800" dirty="0" err="1" smtClean="0"/>
              <a:t>buildng</a:t>
            </a:r>
            <a:r>
              <a:rPr lang="en-US" sz="1800" dirty="0" smtClean="0"/>
              <a:t>, rubik_3D_colored, service}</a:t>
            </a:r>
          </a:p>
          <a:p>
            <a:pPr lvl="1"/>
            <a:r>
              <a:rPr lang="en-US" sz="1800" dirty="0" smtClean="0">
                <a:hlinkClick r:id="rId3"/>
              </a:rPr>
              <a:t>https://commons.wikimedia.org/wiki/File:Personalausweis_Text_logo.svg</a:t>
            </a:r>
            <a:r>
              <a:rPr lang="en-US" sz="1800" dirty="0" smtClean="0"/>
              <a:t> </a:t>
            </a:r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Open Identity Summit 2013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Wolf.Mueller@informatik.hu-berlin.de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F66FA-62D8-49EE-B77D-2F0077387DA4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026" name="Picture 2" descr="C:\Users\wolfm\AppData\Local\Microsoft\Windows\Temporary Internet Files\Content.IE5\QE9J232Z\MP900442432[1]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879" b="89919" l="9928" r="7207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196752"/>
            <a:ext cx="4378775" cy="2245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156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eIDCC</a:t>
            </a:r>
            <a:r>
              <a:rPr lang="de-DE" dirty="0" smtClean="0"/>
              <a:t>: </a:t>
            </a:r>
            <a:r>
              <a:rPr lang="de-DE" b="1" dirty="0" err="1" smtClean="0"/>
              <a:t>Focus</a:t>
            </a:r>
            <a:endParaRPr lang="de-DE" b="1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5902315"/>
              </p:ext>
            </p:extLst>
          </p:nvPr>
        </p:nvGraphicFramePr>
        <p:xfrm>
          <a:off x="179512" y="692696"/>
          <a:ext cx="3744415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Open Identity Summit 2013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Wolf.Mueller@informatik.hu-berlin.de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F66FA-62D8-49EE-B77D-2F0077387DA4}" type="slidenum">
              <a:rPr lang="de-DE" smtClean="0"/>
              <a:pPr/>
              <a:t>2</a:t>
            </a:fld>
            <a:endParaRPr lang="de-DE"/>
          </a:p>
        </p:txBody>
      </p:sp>
      <p:graphicFrame>
        <p:nvGraphicFramePr>
          <p:cNvPr id="8" name="Inhaltsplatzhalt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2018284"/>
              </p:ext>
            </p:extLst>
          </p:nvPr>
        </p:nvGraphicFramePr>
        <p:xfrm>
          <a:off x="3059833" y="44624"/>
          <a:ext cx="3744415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0" name="Inhaltsplatzhalt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0675855"/>
              </p:ext>
            </p:extLst>
          </p:nvPr>
        </p:nvGraphicFramePr>
        <p:xfrm>
          <a:off x="5580112" y="1844824"/>
          <a:ext cx="3744415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9" name="Inhaltsplatzhalt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0506971"/>
              </p:ext>
            </p:extLst>
          </p:nvPr>
        </p:nvGraphicFramePr>
        <p:xfrm>
          <a:off x="2195736" y="2348880"/>
          <a:ext cx="3744415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</p:spTree>
    <p:extLst>
      <p:ext uri="{BB962C8B-B14F-4D97-AF65-F5344CB8AC3E}">
        <p14:creationId xmlns:p14="http://schemas.microsoft.com/office/powerpoint/2010/main" val="123621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eIDCC</a:t>
            </a:r>
            <a:r>
              <a:rPr lang="en-US" dirty="0" smtClean="0"/>
              <a:t>: </a:t>
            </a:r>
            <a:r>
              <a:rPr lang="en-US" b="1" dirty="0" smtClean="0"/>
              <a:t>Requirements</a:t>
            </a:r>
            <a:endParaRPr lang="en-US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4070199"/>
              </p:ext>
            </p:extLst>
          </p:nvPr>
        </p:nvGraphicFramePr>
        <p:xfrm>
          <a:off x="250825" y="1052513"/>
          <a:ext cx="8642350" cy="5073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Open Identity Summit 2013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Wolf.Mueller@informatik.hu-berlin.de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F66FA-62D8-49EE-B77D-2F0077387DA4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17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eIDCC</a:t>
            </a:r>
            <a:r>
              <a:rPr lang="de-DE" dirty="0"/>
              <a:t>: </a:t>
            </a:r>
            <a:r>
              <a:rPr lang="de-DE" b="1" dirty="0" err="1" smtClean="0"/>
              <a:t>Seed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000" dirty="0" smtClean="0"/>
              <a:t>September 2012: </a:t>
            </a:r>
            <a:r>
              <a:rPr lang="de-DE" sz="2000" dirty="0" err="1" smtClean="0"/>
              <a:t>BDr</a:t>
            </a:r>
            <a:r>
              <a:rPr lang="de-DE" sz="2000" dirty="0" smtClean="0"/>
              <a:t> and HUB </a:t>
            </a:r>
            <a:r>
              <a:rPr lang="de-DE" sz="2000" dirty="0" err="1" smtClean="0"/>
              <a:t>release</a:t>
            </a:r>
            <a:r>
              <a:rPr lang="de-DE" sz="2000" dirty="0" smtClean="0"/>
              <a:t> initial </a:t>
            </a:r>
            <a:r>
              <a:rPr lang="de-DE" sz="2000" dirty="0" err="1"/>
              <a:t>v</a:t>
            </a:r>
            <a:r>
              <a:rPr lang="de-DE" sz="2000" dirty="0" err="1" smtClean="0"/>
              <a:t>ersion</a:t>
            </a:r>
            <a:r>
              <a:rPr lang="de-DE" sz="2000" dirty="0" smtClean="0"/>
              <a:t> </a:t>
            </a:r>
            <a:r>
              <a:rPr lang="de-DE" sz="2000" dirty="0" err="1" smtClean="0"/>
              <a:t>as</a:t>
            </a:r>
            <a:r>
              <a:rPr lang="de-DE" sz="2000" dirty="0" smtClean="0"/>
              <a:t> </a:t>
            </a:r>
            <a:r>
              <a:rPr lang="de-DE" sz="2000" dirty="0" err="1" smtClean="0"/>
              <a:t>OpenSource</a:t>
            </a:r>
            <a:endParaRPr lang="de-DE" sz="2000" dirty="0" smtClean="0"/>
          </a:p>
          <a:p>
            <a:r>
              <a:rPr lang="de-DE" sz="2000" dirty="0">
                <a:hlinkClick r:id="rId2"/>
              </a:rPr>
              <a:t>https://</a:t>
            </a:r>
            <a:r>
              <a:rPr lang="de-DE" sz="2000" dirty="0" smtClean="0">
                <a:hlinkClick r:id="rId2"/>
              </a:rPr>
              <a:t>github.com/BeID-lab/eIDClientCore</a:t>
            </a:r>
            <a:r>
              <a:rPr lang="de-DE" sz="2000" dirty="0" smtClean="0"/>
              <a:t> </a:t>
            </a:r>
            <a:endParaRPr lang="de-DE" sz="20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Open Identity Summit 2013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Wolf.Mueller@informatik.hu-berlin.de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F66FA-62D8-49EE-B77D-2F0077387DA4}" type="slidenum">
              <a:rPr lang="de-DE" smtClean="0"/>
              <a:pPr/>
              <a:t>4</a:t>
            </a:fld>
            <a:endParaRPr lang="de-DE"/>
          </a:p>
        </p:txBody>
      </p:sp>
      <p:pic>
        <p:nvPicPr>
          <p:cNvPr id="1026" name="Picture 2" descr="Schemazeichnung der Architektur des eIDClientClo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193989"/>
            <a:ext cx="7318430" cy="4115331"/>
          </a:xfrm>
          <a:prstGeom prst="roundRect">
            <a:avLst>
              <a:gd name="adj" fmla="val 16667"/>
            </a:avLst>
          </a:prstGeom>
          <a:ln w="57150"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470970"/>
            <a:ext cx="3024188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539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eIDCC</a:t>
            </a:r>
            <a:r>
              <a:rPr lang="de-DE" dirty="0" smtClean="0"/>
              <a:t>: </a:t>
            </a:r>
            <a:r>
              <a:rPr lang="de-DE" b="1" dirty="0" err="1" smtClean="0"/>
              <a:t>License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b="1" dirty="0" err="1" smtClean="0"/>
              <a:t>OpenSource</a:t>
            </a:r>
            <a:r>
              <a:rPr lang="de-DE" dirty="0" smtClean="0"/>
              <a:t>, but </a:t>
            </a:r>
            <a:r>
              <a:rPr lang="de-DE" dirty="0" err="1" smtClean="0"/>
              <a:t>use</a:t>
            </a:r>
            <a:r>
              <a:rPr lang="de-DE" dirty="0" smtClean="0"/>
              <a:t> limited to </a:t>
            </a:r>
            <a:r>
              <a:rPr lang="de-DE" b="1" dirty="0" err="1" smtClean="0"/>
              <a:t>eID</a:t>
            </a:r>
            <a:r>
              <a:rPr lang="de-DE" dirty="0" smtClean="0"/>
              <a:t>@(</a:t>
            </a:r>
            <a:r>
              <a:rPr lang="de-DE" b="1" dirty="0" err="1" smtClean="0"/>
              <a:t>nPA</a:t>
            </a:r>
            <a:r>
              <a:rPr lang="de-DE" dirty="0" smtClean="0"/>
              <a:t>|</a:t>
            </a:r>
            <a:r>
              <a:rPr lang="de-DE" b="1" dirty="0" err="1" smtClean="0"/>
              <a:t>eAT</a:t>
            </a:r>
            <a:r>
              <a:rPr lang="de-DE" dirty="0" smtClean="0"/>
              <a:t>)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„</a:t>
            </a:r>
            <a:r>
              <a:rPr lang="de-DE" sz="2800" dirty="0" smtClean="0"/>
              <a:t>Die </a:t>
            </a:r>
            <a:r>
              <a:rPr lang="de-DE" sz="2800" dirty="0"/>
              <a:t>Humboldt-Universität räumt dem Nutzer mit diesen </a:t>
            </a:r>
            <a:r>
              <a:rPr lang="de-DE" sz="2800" dirty="0" smtClean="0"/>
              <a:t>Nutzungsbedingungen </a:t>
            </a:r>
            <a:r>
              <a:rPr lang="de-DE" sz="2800" b="1" dirty="0" smtClean="0"/>
              <a:t>unentgeltlich </a:t>
            </a:r>
            <a:r>
              <a:rPr lang="de-DE" sz="2800" b="1" dirty="0"/>
              <a:t>ein einfaches, räumlich und zeitlich unbeschränktes </a:t>
            </a:r>
            <a:r>
              <a:rPr lang="de-DE" sz="2800" b="1" dirty="0" smtClean="0"/>
              <a:t>Nutzungsrecht</a:t>
            </a:r>
            <a:r>
              <a:rPr lang="de-DE" sz="2800" dirty="0" smtClean="0"/>
              <a:t> ein</a:t>
            </a:r>
            <a:r>
              <a:rPr lang="de-DE" sz="2800" dirty="0"/>
              <a:t>, den </a:t>
            </a:r>
            <a:r>
              <a:rPr lang="de-DE" sz="2800" dirty="0" err="1"/>
              <a:t>eIDClientCore</a:t>
            </a:r>
            <a:r>
              <a:rPr lang="de-DE" sz="2800" dirty="0"/>
              <a:t> nach Maßgabe der folgenden Bestimmungen zu nutzen, </a:t>
            </a:r>
            <a:r>
              <a:rPr lang="de-DE" sz="2800" dirty="0" smtClean="0"/>
              <a:t>und zwar </a:t>
            </a:r>
            <a:r>
              <a:rPr lang="de-DE" sz="2800" b="1" dirty="0"/>
              <a:t>beschränkt auf </a:t>
            </a:r>
            <a:r>
              <a:rPr lang="de-DE" sz="2800" b="1" dirty="0" err="1"/>
              <a:t>eIDClientCore</a:t>
            </a:r>
            <a:r>
              <a:rPr lang="de-DE" sz="2800" b="1" dirty="0"/>
              <a:t> Software für clientseitige Anwendungen, </a:t>
            </a:r>
            <a:r>
              <a:rPr lang="de-DE" sz="2800" b="1" dirty="0" smtClean="0"/>
              <a:t>die einen elektronischen Identitätsnachweis</a:t>
            </a:r>
            <a:r>
              <a:rPr lang="de-DE" sz="2800" dirty="0" smtClean="0"/>
              <a:t> </a:t>
            </a:r>
            <a:r>
              <a:rPr lang="de-DE" sz="2800" dirty="0"/>
              <a:t>mittels eines </a:t>
            </a:r>
            <a:r>
              <a:rPr lang="de-DE" sz="2800" b="1" dirty="0">
                <a:solidFill>
                  <a:srgbClr val="A50021"/>
                </a:solidFill>
              </a:rPr>
              <a:t>deutschen </a:t>
            </a:r>
            <a:r>
              <a:rPr lang="de-DE" sz="2800" b="1" dirty="0" smtClean="0">
                <a:solidFill>
                  <a:srgbClr val="A50021"/>
                </a:solidFill>
              </a:rPr>
              <a:t>hoheitlichen Dokuments</a:t>
            </a:r>
            <a:r>
              <a:rPr lang="de-DE" sz="2800" dirty="0" smtClean="0"/>
              <a:t> ermöglichen …“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sz="2000" dirty="0">
                <a:hlinkClick r:id="rId2"/>
              </a:rPr>
              <a:t>https://</a:t>
            </a:r>
            <a:r>
              <a:rPr lang="de-DE" sz="2000" dirty="0" smtClean="0">
                <a:hlinkClick r:id="rId2"/>
              </a:rPr>
              <a:t>raw.github.com/BeID-Lab/eIDClientCore/master/COPYING</a:t>
            </a:r>
            <a:r>
              <a:rPr lang="de-DE" sz="2000" dirty="0" smtClean="0"/>
              <a:t> </a:t>
            </a:r>
            <a:endParaRPr lang="de-DE" sz="2000" dirty="0"/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Open Identity Summit 2013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Wolf.Mueller@informatik.hu-berlin.de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F66FA-62D8-49EE-B77D-2F0077387DA4}" type="slidenum">
              <a:rPr lang="de-DE" smtClean="0"/>
              <a:pPr/>
              <a:t>5</a:t>
            </a:fld>
            <a:endParaRPr lang="de-DE"/>
          </a:p>
        </p:txBody>
      </p:sp>
      <p:grpSp>
        <p:nvGrpSpPr>
          <p:cNvPr id="7" name="Group 5"/>
          <p:cNvGrpSpPr>
            <a:grpSpLocks noChangeAspect="1"/>
          </p:cNvGrpSpPr>
          <p:nvPr/>
        </p:nvGrpSpPr>
        <p:grpSpPr bwMode="auto">
          <a:xfrm flipH="1">
            <a:off x="7235825" y="4437063"/>
            <a:ext cx="1290638" cy="1814512"/>
            <a:chOff x="4558" y="2795"/>
            <a:chExt cx="813" cy="1143"/>
          </a:xfrm>
        </p:grpSpPr>
        <p:sp>
          <p:nvSpPr>
            <p:cNvPr id="8" name="AutoShape 4"/>
            <p:cNvSpPr>
              <a:spLocks noChangeAspect="1" noChangeArrowheads="1" noTextEdit="1"/>
            </p:cNvSpPr>
            <p:nvPr/>
          </p:nvSpPr>
          <p:spPr bwMode="auto">
            <a:xfrm>
              <a:off x="4558" y="2795"/>
              <a:ext cx="813" cy="1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4614" y="2900"/>
              <a:ext cx="213" cy="418"/>
            </a:xfrm>
            <a:custGeom>
              <a:avLst/>
              <a:gdLst>
                <a:gd name="T0" fmla="*/ 25 w 426"/>
                <a:gd name="T1" fmla="*/ 1 h 836"/>
                <a:gd name="T2" fmla="*/ 15 w 426"/>
                <a:gd name="T3" fmla="*/ 0 h 836"/>
                <a:gd name="T4" fmla="*/ 2 w 426"/>
                <a:gd name="T5" fmla="*/ 5 h 836"/>
                <a:gd name="T6" fmla="*/ 0 w 426"/>
                <a:gd name="T7" fmla="*/ 24 h 836"/>
                <a:gd name="T8" fmla="*/ 12 w 426"/>
                <a:gd name="T9" fmla="*/ 54 h 836"/>
                <a:gd name="T10" fmla="*/ 29 w 426"/>
                <a:gd name="T11" fmla="*/ 93 h 836"/>
                <a:gd name="T12" fmla="*/ 54 w 426"/>
                <a:gd name="T13" fmla="*/ 150 h 836"/>
                <a:gd name="T14" fmla="*/ 89 w 426"/>
                <a:gd name="T15" fmla="*/ 229 h 836"/>
                <a:gd name="T16" fmla="*/ 135 w 426"/>
                <a:gd name="T17" fmla="*/ 326 h 836"/>
                <a:gd name="T18" fmla="*/ 191 w 426"/>
                <a:gd name="T19" fmla="*/ 441 h 836"/>
                <a:gd name="T20" fmla="*/ 261 w 426"/>
                <a:gd name="T21" fmla="*/ 577 h 836"/>
                <a:gd name="T22" fmla="*/ 347 w 426"/>
                <a:gd name="T23" fmla="*/ 731 h 836"/>
                <a:gd name="T24" fmla="*/ 396 w 426"/>
                <a:gd name="T25" fmla="*/ 818 h 836"/>
                <a:gd name="T26" fmla="*/ 407 w 426"/>
                <a:gd name="T27" fmla="*/ 832 h 836"/>
                <a:gd name="T28" fmla="*/ 418 w 426"/>
                <a:gd name="T29" fmla="*/ 835 h 836"/>
                <a:gd name="T30" fmla="*/ 426 w 426"/>
                <a:gd name="T31" fmla="*/ 818 h 836"/>
                <a:gd name="T32" fmla="*/ 422 w 426"/>
                <a:gd name="T33" fmla="*/ 788 h 836"/>
                <a:gd name="T34" fmla="*/ 413 w 426"/>
                <a:gd name="T35" fmla="*/ 752 h 836"/>
                <a:gd name="T36" fmla="*/ 399 w 426"/>
                <a:gd name="T37" fmla="*/ 716 h 836"/>
                <a:gd name="T38" fmla="*/ 374 w 426"/>
                <a:gd name="T39" fmla="*/ 706 h 836"/>
                <a:gd name="T40" fmla="*/ 356 w 426"/>
                <a:gd name="T41" fmla="*/ 710 h 836"/>
                <a:gd name="T42" fmla="*/ 335 w 426"/>
                <a:gd name="T43" fmla="*/ 671 h 836"/>
                <a:gd name="T44" fmla="*/ 297 w 426"/>
                <a:gd name="T45" fmla="*/ 600 h 836"/>
                <a:gd name="T46" fmla="*/ 248 w 426"/>
                <a:gd name="T47" fmla="*/ 506 h 836"/>
                <a:gd name="T48" fmla="*/ 192 w 426"/>
                <a:gd name="T49" fmla="*/ 398 h 836"/>
                <a:gd name="T50" fmla="*/ 135 w 426"/>
                <a:gd name="T51" fmla="*/ 284 h 836"/>
                <a:gd name="T52" fmla="*/ 83 w 426"/>
                <a:gd name="T53" fmla="*/ 173 h 836"/>
                <a:gd name="T54" fmla="*/ 39 w 426"/>
                <a:gd name="T55" fmla="*/ 74 h 836"/>
                <a:gd name="T56" fmla="*/ 23 w 426"/>
                <a:gd name="T57" fmla="*/ 30 h 836"/>
                <a:gd name="T58" fmla="*/ 30 w 426"/>
                <a:gd name="T59" fmla="*/ 19 h 836"/>
                <a:gd name="T60" fmla="*/ 48 w 426"/>
                <a:gd name="T61" fmla="*/ 15 h 836"/>
                <a:gd name="T62" fmla="*/ 55 w 426"/>
                <a:gd name="T63" fmla="*/ 9 h 836"/>
                <a:gd name="T64" fmla="*/ 53 w 426"/>
                <a:gd name="T65" fmla="*/ 2 h 836"/>
                <a:gd name="T66" fmla="*/ 39 w 426"/>
                <a:gd name="T67" fmla="*/ 0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6" h="836">
                  <a:moveTo>
                    <a:pt x="27" y="1"/>
                  </a:moveTo>
                  <a:lnTo>
                    <a:pt x="25" y="1"/>
                  </a:lnTo>
                  <a:lnTo>
                    <a:pt x="21" y="0"/>
                  </a:lnTo>
                  <a:lnTo>
                    <a:pt x="15" y="0"/>
                  </a:lnTo>
                  <a:lnTo>
                    <a:pt x="8" y="1"/>
                  </a:lnTo>
                  <a:lnTo>
                    <a:pt x="2" y="5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7" y="41"/>
                  </a:lnTo>
                  <a:lnTo>
                    <a:pt x="12" y="54"/>
                  </a:lnTo>
                  <a:lnTo>
                    <a:pt x="19" y="71"/>
                  </a:lnTo>
                  <a:lnTo>
                    <a:pt x="29" y="93"/>
                  </a:lnTo>
                  <a:lnTo>
                    <a:pt x="40" y="119"/>
                  </a:lnTo>
                  <a:lnTo>
                    <a:pt x="54" y="150"/>
                  </a:lnTo>
                  <a:lnTo>
                    <a:pt x="70" y="187"/>
                  </a:lnTo>
                  <a:lnTo>
                    <a:pt x="89" y="229"/>
                  </a:lnTo>
                  <a:lnTo>
                    <a:pt x="110" y="274"/>
                  </a:lnTo>
                  <a:lnTo>
                    <a:pt x="135" y="326"/>
                  </a:lnTo>
                  <a:lnTo>
                    <a:pt x="161" y="381"/>
                  </a:lnTo>
                  <a:lnTo>
                    <a:pt x="191" y="441"/>
                  </a:lnTo>
                  <a:lnTo>
                    <a:pt x="224" y="506"/>
                  </a:lnTo>
                  <a:lnTo>
                    <a:pt x="261" y="577"/>
                  </a:lnTo>
                  <a:lnTo>
                    <a:pt x="302" y="651"/>
                  </a:lnTo>
                  <a:lnTo>
                    <a:pt x="347" y="731"/>
                  </a:lnTo>
                  <a:lnTo>
                    <a:pt x="394" y="815"/>
                  </a:lnTo>
                  <a:lnTo>
                    <a:pt x="396" y="818"/>
                  </a:lnTo>
                  <a:lnTo>
                    <a:pt x="400" y="825"/>
                  </a:lnTo>
                  <a:lnTo>
                    <a:pt x="407" y="832"/>
                  </a:lnTo>
                  <a:lnTo>
                    <a:pt x="412" y="836"/>
                  </a:lnTo>
                  <a:lnTo>
                    <a:pt x="418" y="835"/>
                  </a:lnTo>
                  <a:lnTo>
                    <a:pt x="424" y="830"/>
                  </a:lnTo>
                  <a:lnTo>
                    <a:pt x="426" y="818"/>
                  </a:lnTo>
                  <a:lnTo>
                    <a:pt x="424" y="800"/>
                  </a:lnTo>
                  <a:lnTo>
                    <a:pt x="422" y="788"/>
                  </a:lnTo>
                  <a:lnTo>
                    <a:pt x="418" y="771"/>
                  </a:lnTo>
                  <a:lnTo>
                    <a:pt x="413" y="752"/>
                  </a:lnTo>
                  <a:lnTo>
                    <a:pt x="407" y="732"/>
                  </a:lnTo>
                  <a:lnTo>
                    <a:pt x="399" y="716"/>
                  </a:lnTo>
                  <a:lnTo>
                    <a:pt x="388" y="707"/>
                  </a:lnTo>
                  <a:lnTo>
                    <a:pt x="374" y="706"/>
                  </a:lnTo>
                  <a:lnTo>
                    <a:pt x="359" y="716"/>
                  </a:lnTo>
                  <a:lnTo>
                    <a:pt x="356" y="710"/>
                  </a:lnTo>
                  <a:lnTo>
                    <a:pt x="348" y="695"/>
                  </a:lnTo>
                  <a:lnTo>
                    <a:pt x="335" y="671"/>
                  </a:lnTo>
                  <a:lnTo>
                    <a:pt x="318" y="639"/>
                  </a:lnTo>
                  <a:lnTo>
                    <a:pt x="297" y="600"/>
                  </a:lnTo>
                  <a:lnTo>
                    <a:pt x="273" y="555"/>
                  </a:lnTo>
                  <a:lnTo>
                    <a:pt x="248" y="506"/>
                  </a:lnTo>
                  <a:lnTo>
                    <a:pt x="220" y="453"/>
                  </a:lnTo>
                  <a:lnTo>
                    <a:pt x="192" y="398"/>
                  </a:lnTo>
                  <a:lnTo>
                    <a:pt x="163" y="340"/>
                  </a:lnTo>
                  <a:lnTo>
                    <a:pt x="135" y="284"/>
                  </a:lnTo>
                  <a:lnTo>
                    <a:pt x="108" y="228"/>
                  </a:lnTo>
                  <a:lnTo>
                    <a:pt x="83" y="173"/>
                  </a:lnTo>
                  <a:lnTo>
                    <a:pt x="60" y="122"/>
                  </a:lnTo>
                  <a:lnTo>
                    <a:pt x="39" y="74"/>
                  </a:lnTo>
                  <a:lnTo>
                    <a:pt x="23" y="32"/>
                  </a:lnTo>
                  <a:lnTo>
                    <a:pt x="23" y="30"/>
                  </a:lnTo>
                  <a:lnTo>
                    <a:pt x="24" y="24"/>
                  </a:lnTo>
                  <a:lnTo>
                    <a:pt x="30" y="19"/>
                  </a:lnTo>
                  <a:lnTo>
                    <a:pt x="41" y="16"/>
                  </a:lnTo>
                  <a:lnTo>
                    <a:pt x="48" y="15"/>
                  </a:lnTo>
                  <a:lnTo>
                    <a:pt x="53" y="12"/>
                  </a:lnTo>
                  <a:lnTo>
                    <a:pt x="55" y="9"/>
                  </a:lnTo>
                  <a:lnTo>
                    <a:pt x="55" y="4"/>
                  </a:lnTo>
                  <a:lnTo>
                    <a:pt x="53" y="2"/>
                  </a:lnTo>
                  <a:lnTo>
                    <a:pt x="47" y="0"/>
                  </a:lnTo>
                  <a:lnTo>
                    <a:pt x="39" y="0"/>
                  </a:lnTo>
                  <a:lnTo>
                    <a:pt x="27" y="1"/>
                  </a:lnTo>
                  <a:close/>
                </a:path>
              </a:pathLst>
            </a:custGeom>
            <a:solidFill>
              <a:srgbClr val="BF77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4620" y="2801"/>
              <a:ext cx="357" cy="543"/>
            </a:xfrm>
            <a:custGeom>
              <a:avLst/>
              <a:gdLst>
                <a:gd name="T0" fmla="*/ 491 w 714"/>
                <a:gd name="T1" fmla="*/ 1078 h 1085"/>
                <a:gd name="T2" fmla="*/ 459 w 714"/>
                <a:gd name="T3" fmla="*/ 1030 h 1085"/>
                <a:gd name="T4" fmla="*/ 403 w 714"/>
                <a:gd name="T5" fmla="*/ 942 h 1085"/>
                <a:gd name="T6" fmla="*/ 329 w 714"/>
                <a:gd name="T7" fmla="*/ 823 h 1085"/>
                <a:gd name="T8" fmla="*/ 247 w 714"/>
                <a:gd name="T9" fmla="*/ 681 h 1085"/>
                <a:gd name="T10" fmla="*/ 165 w 714"/>
                <a:gd name="T11" fmla="*/ 526 h 1085"/>
                <a:gd name="T12" fmla="*/ 91 w 714"/>
                <a:gd name="T13" fmla="*/ 367 h 1085"/>
                <a:gd name="T14" fmla="*/ 33 w 714"/>
                <a:gd name="T15" fmla="*/ 210 h 1085"/>
                <a:gd name="T16" fmla="*/ 7 w 714"/>
                <a:gd name="T17" fmla="*/ 116 h 1085"/>
                <a:gd name="T18" fmla="*/ 2 w 714"/>
                <a:gd name="T19" fmla="*/ 79 h 1085"/>
                <a:gd name="T20" fmla="*/ 0 w 714"/>
                <a:gd name="T21" fmla="*/ 39 h 1085"/>
                <a:gd name="T22" fmla="*/ 14 w 714"/>
                <a:gd name="T23" fmla="*/ 8 h 1085"/>
                <a:gd name="T24" fmla="*/ 30 w 714"/>
                <a:gd name="T25" fmla="*/ 0 h 1085"/>
                <a:gd name="T26" fmla="*/ 40 w 714"/>
                <a:gd name="T27" fmla="*/ 0 h 1085"/>
                <a:gd name="T28" fmla="*/ 50 w 714"/>
                <a:gd name="T29" fmla="*/ 2 h 1085"/>
                <a:gd name="T30" fmla="*/ 62 w 714"/>
                <a:gd name="T31" fmla="*/ 7 h 1085"/>
                <a:gd name="T32" fmla="*/ 95 w 714"/>
                <a:gd name="T33" fmla="*/ 26 h 1085"/>
                <a:gd name="T34" fmla="*/ 156 w 714"/>
                <a:gd name="T35" fmla="*/ 78 h 1085"/>
                <a:gd name="T36" fmla="*/ 229 w 714"/>
                <a:gd name="T37" fmla="*/ 156 h 1085"/>
                <a:gd name="T38" fmla="*/ 310 w 714"/>
                <a:gd name="T39" fmla="*/ 258 h 1085"/>
                <a:gd name="T40" fmla="*/ 398 w 714"/>
                <a:gd name="T41" fmla="*/ 381 h 1085"/>
                <a:gd name="T42" fmla="*/ 488 w 714"/>
                <a:gd name="T43" fmla="*/ 523 h 1085"/>
                <a:gd name="T44" fmla="*/ 580 w 714"/>
                <a:gd name="T45" fmla="*/ 681 h 1085"/>
                <a:gd name="T46" fmla="*/ 670 w 714"/>
                <a:gd name="T47" fmla="*/ 855 h 1085"/>
                <a:gd name="T48" fmla="*/ 713 w 714"/>
                <a:gd name="T49" fmla="*/ 947 h 1085"/>
                <a:gd name="T50" fmla="*/ 702 w 714"/>
                <a:gd name="T51" fmla="*/ 951 h 1085"/>
                <a:gd name="T52" fmla="*/ 684 w 714"/>
                <a:gd name="T53" fmla="*/ 958 h 1085"/>
                <a:gd name="T54" fmla="*/ 658 w 714"/>
                <a:gd name="T55" fmla="*/ 969 h 1085"/>
                <a:gd name="T56" fmla="*/ 626 w 714"/>
                <a:gd name="T57" fmla="*/ 985 h 1085"/>
                <a:gd name="T58" fmla="*/ 592 w 714"/>
                <a:gd name="T59" fmla="*/ 1007 h 1085"/>
                <a:gd name="T60" fmla="*/ 554 w 714"/>
                <a:gd name="T61" fmla="*/ 1034 h 1085"/>
                <a:gd name="T62" fmla="*/ 516 w 714"/>
                <a:gd name="T63" fmla="*/ 1066 h 1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14" h="1085">
                  <a:moveTo>
                    <a:pt x="496" y="1085"/>
                  </a:moveTo>
                  <a:lnTo>
                    <a:pt x="491" y="1078"/>
                  </a:lnTo>
                  <a:lnTo>
                    <a:pt x="479" y="1059"/>
                  </a:lnTo>
                  <a:lnTo>
                    <a:pt x="459" y="1030"/>
                  </a:lnTo>
                  <a:lnTo>
                    <a:pt x="434" y="990"/>
                  </a:lnTo>
                  <a:lnTo>
                    <a:pt x="403" y="942"/>
                  </a:lnTo>
                  <a:lnTo>
                    <a:pt x="367" y="885"/>
                  </a:lnTo>
                  <a:lnTo>
                    <a:pt x="329" y="823"/>
                  </a:lnTo>
                  <a:lnTo>
                    <a:pt x="289" y="754"/>
                  </a:lnTo>
                  <a:lnTo>
                    <a:pt x="247" y="681"/>
                  </a:lnTo>
                  <a:lnTo>
                    <a:pt x="206" y="605"/>
                  </a:lnTo>
                  <a:lnTo>
                    <a:pt x="165" y="526"/>
                  </a:lnTo>
                  <a:lnTo>
                    <a:pt x="127" y="447"/>
                  </a:lnTo>
                  <a:lnTo>
                    <a:pt x="91" y="367"/>
                  </a:lnTo>
                  <a:lnTo>
                    <a:pt x="59" y="288"/>
                  </a:lnTo>
                  <a:lnTo>
                    <a:pt x="33" y="210"/>
                  </a:lnTo>
                  <a:lnTo>
                    <a:pt x="12" y="137"/>
                  </a:lnTo>
                  <a:lnTo>
                    <a:pt x="7" y="116"/>
                  </a:lnTo>
                  <a:lnTo>
                    <a:pt x="4" y="96"/>
                  </a:lnTo>
                  <a:lnTo>
                    <a:pt x="2" y="79"/>
                  </a:lnTo>
                  <a:lnTo>
                    <a:pt x="0" y="64"/>
                  </a:lnTo>
                  <a:lnTo>
                    <a:pt x="0" y="39"/>
                  </a:lnTo>
                  <a:lnTo>
                    <a:pt x="5" y="20"/>
                  </a:lnTo>
                  <a:lnTo>
                    <a:pt x="14" y="8"/>
                  </a:lnTo>
                  <a:lnTo>
                    <a:pt x="26" y="1"/>
                  </a:lnTo>
                  <a:lnTo>
                    <a:pt x="30" y="0"/>
                  </a:lnTo>
                  <a:lnTo>
                    <a:pt x="34" y="0"/>
                  </a:lnTo>
                  <a:lnTo>
                    <a:pt x="40" y="0"/>
                  </a:lnTo>
                  <a:lnTo>
                    <a:pt x="44" y="1"/>
                  </a:lnTo>
                  <a:lnTo>
                    <a:pt x="50" y="2"/>
                  </a:lnTo>
                  <a:lnTo>
                    <a:pt x="56" y="4"/>
                  </a:lnTo>
                  <a:lnTo>
                    <a:pt x="62" y="7"/>
                  </a:lnTo>
                  <a:lnTo>
                    <a:pt x="68" y="10"/>
                  </a:lnTo>
                  <a:lnTo>
                    <a:pt x="95" y="26"/>
                  </a:lnTo>
                  <a:lnTo>
                    <a:pt x="124" y="48"/>
                  </a:lnTo>
                  <a:lnTo>
                    <a:pt x="156" y="78"/>
                  </a:lnTo>
                  <a:lnTo>
                    <a:pt x="192" y="114"/>
                  </a:lnTo>
                  <a:lnTo>
                    <a:pt x="229" y="156"/>
                  </a:lnTo>
                  <a:lnTo>
                    <a:pt x="269" y="204"/>
                  </a:lnTo>
                  <a:lnTo>
                    <a:pt x="310" y="258"/>
                  </a:lnTo>
                  <a:lnTo>
                    <a:pt x="353" y="316"/>
                  </a:lnTo>
                  <a:lnTo>
                    <a:pt x="398" y="381"/>
                  </a:lnTo>
                  <a:lnTo>
                    <a:pt x="443" y="449"/>
                  </a:lnTo>
                  <a:lnTo>
                    <a:pt x="488" y="523"/>
                  </a:lnTo>
                  <a:lnTo>
                    <a:pt x="534" y="600"/>
                  </a:lnTo>
                  <a:lnTo>
                    <a:pt x="580" y="681"/>
                  </a:lnTo>
                  <a:lnTo>
                    <a:pt x="625" y="767"/>
                  </a:lnTo>
                  <a:lnTo>
                    <a:pt x="670" y="855"/>
                  </a:lnTo>
                  <a:lnTo>
                    <a:pt x="714" y="947"/>
                  </a:lnTo>
                  <a:lnTo>
                    <a:pt x="713" y="947"/>
                  </a:lnTo>
                  <a:lnTo>
                    <a:pt x="708" y="949"/>
                  </a:lnTo>
                  <a:lnTo>
                    <a:pt x="702" y="951"/>
                  </a:lnTo>
                  <a:lnTo>
                    <a:pt x="694" y="954"/>
                  </a:lnTo>
                  <a:lnTo>
                    <a:pt x="684" y="958"/>
                  </a:lnTo>
                  <a:lnTo>
                    <a:pt x="671" y="964"/>
                  </a:lnTo>
                  <a:lnTo>
                    <a:pt x="658" y="969"/>
                  </a:lnTo>
                  <a:lnTo>
                    <a:pt x="643" y="977"/>
                  </a:lnTo>
                  <a:lnTo>
                    <a:pt x="626" y="985"/>
                  </a:lnTo>
                  <a:lnTo>
                    <a:pt x="609" y="996"/>
                  </a:lnTo>
                  <a:lnTo>
                    <a:pt x="592" y="1007"/>
                  </a:lnTo>
                  <a:lnTo>
                    <a:pt x="573" y="1019"/>
                  </a:lnTo>
                  <a:lnTo>
                    <a:pt x="554" y="1034"/>
                  </a:lnTo>
                  <a:lnTo>
                    <a:pt x="534" y="1049"/>
                  </a:lnTo>
                  <a:lnTo>
                    <a:pt x="516" y="1066"/>
                  </a:lnTo>
                  <a:lnTo>
                    <a:pt x="496" y="108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4856" y="3255"/>
              <a:ext cx="377" cy="575"/>
            </a:xfrm>
            <a:custGeom>
              <a:avLst/>
              <a:gdLst>
                <a:gd name="T0" fmla="*/ 0 w 752"/>
                <a:gd name="T1" fmla="*/ 125 h 1149"/>
                <a:gd name="T2" fmla="*/ 5 w 752"/>
                <a:gd name="T3" fmla="*/ 133 h 1149"/>
                <a:gd name="T4" fmla="*/ 20 w 752"/>
                <a:gd name="T5" fmla="*/ 158 h 1149"/>
                <a:gd name="T6" fmla="*/ 43 w 752"/>
                <a:gd name="T7" fmla="*/ 197 h 1149"/>
                <a:gd name="T8" fmla="*/ 73 w 752"/>
                <a:gd name="T9" fmla="*/ 248 h 1149"/>
                <a:gd name="T10" fmla="*/ 108 w 752"/>
                <a:gd name="T11" fmla="*/ 309 h 1149"/>
                <a:gd name="T12" fmla="*/ 151 w 752"/>
                <a:gd name="T13" fmla="*/ 379 h 1149"/>
                <a:gd name="T14" fmla="*/ 198 w 752"/>
                <a:gd name="T15" fmla="*/ 456 h 1149"/>
                <a:gd name="T16" fmla="*/ 248 w 752"/>
                <a:gd name="T17" fmla="*/ 538 h 1149"/>
                <a:gd name="T18" fmla="*/ 301 w 752"/>
                <a:gd name="T19" fmla="*/ 623 h 1149"/>
                <a:gd name="T20" fmla="*/ 355 w 752"/>
                <a:gd name="T21" fmla="*/ 710 h 1149"/>
                <a:gd name="T22" fmla="*/ 410 w 752"/>
                <a:gd name="T23" fmla="*/ 796 h 1149"/>
                <a:gd name="T24" fmla="*/ 465 w 752"/>
                <a:gd name="T25" fmla="*/ 879 h 1149"/>
                <a:gd name="T26" fmla="*/ 518 w 752"/>
                <a:gd name="T27" fmla="*/ 957 h 1149"/>
                <a:gd name="T28" fmla="*/ 570 w 752"/>
                <a:gd name="T29" fmla="*/ 1030 h 1149"/>
                <a:gd name="T30" fmla="*/ 619 w 752"/>
                <a:gd name="T31" fmla="*/ 1094 h 1149"/>
                <a:gd name="T32" fmla="*/ 663 w 752"/>
                <a:gd name="T33" fmla="*/ 1149 h 1149"/>
                <a:gd name="T34" fmla="*/ 665 w 752"/>
                <a:gd name="T35" fmla="*/ 1148 h 1149"/>
                <a:gd name="T36" fmla="*/ 671 w 752"/>
                <a:gd name="T37" fmla="*/ 1144 h 1149"/>
                <a:gd name="T38" fmla="*/ 679 w 752"/>
                <a:gd name="T39" fmla="*/ 1137 h 1149"/>
                <a:gd name="T40" fmla="*/ 690 w 752"/>
                <a:gd name="T41" fmla="*/ 1129 h 1149"/>
                <a:gd name="T42" fmla="*/ 704 w 752"/>
                <a:gd name="T43" fmla="*/ 1120 h 1149"/>
                <a:gd name="T44" fmla="*/ 719 w 752"/>
                <a:gd name="T45" fmla="*/ 1110 h 1149"/>
                <a:gd name="T46" fmla="*/ 735 w 752"/>
                <a:gd name="T47" fmla="*/ 1101 h 1149"/>
                <a:gd name="T48" fmla="*/ 752 w 752"/>
                <a:gd name="T49" fmla="*/ 1093 h 1149"/>
                <a:gd name="T50" fmla="*/ 751 w 752"/>
                <a:gd name="T51" fmla="*/ 1090 h 1149"/>
                <a:gd name="T52" fmla="*/ 748 w 752"/>
                <a:gd name="T53" fmla="*/ 1079 h 1149"/>
                <a:gd name="T54" fmla="*/ 741 w 752"/>
                <a:gd name="T55" fmla="*/ 1061 h 1149"/>
                <a:gd name="T56" fmla="*/ 732 w 752"/>
                <a:gd name="T57" fmla="*/ 1035 h 1149"/>
                <a:gd name="T58" fmla="*/ 718 w 752"/>
                <a:gd name="T59" fmla="*/ 1002 h 1149"/>
                <a:gd name="T60" fmla="*/ 701 w 752"/>
                <a:gd name="T61" fmla="*/ 959 h 1149"/>
                <a:gd name="T62" fmla="*/ 679 w 752"/>
                <a:gd name="T63" fmla="*/ 909 h 1149"/>
                <a:gd name="T64" fmla="*/ 651 w 752"/>
                <a:gd name="T65" fmla="*/ 849 h 1149"/>
                <a:gd name="T66" fmla="*/ 619 w 752"/>
                <a:gd name="T67" fmla="*/ 779 h 1149"/>
                <a:gd name="T68" fmla="*/ 581 w 752"/>
                <a:gd name="T69" fmla="*/ 699 h 1149"/>
                <a:gd name="T70" fmla="*/ 537 w 752"/>
                <a:gd name="T71" fmla="*/ 611 h 1149"/>
                <a:gd name="T72" fmla="*/ 485 w 752"/>
                <a:gd name="T73" fmla="*/ 510 h 1149"/>
                <a:gd name="T74" fmla="*/ 427 w 752"/>
                <a:gd name="T75" fmla="*/ 400 h 1149"/>
                <a:gd name="T76" fmla="*/ 363 w 752"/>
                <a:gd name="T77" fmla="*/ 278 h 1149"/>
                <a:gd name="T78" fmla="*/ 289 w 752"/>
                <a:gd name="T79" fmla="*/ 145 h 1149"/>
                <a:gd name="T80" fmla="*/ 209 w 752"/>
                <a:gd name="T81" fmla="*/ 0 h 1149"/>
                <a:gd name="T82" fmla="*/ 206 w 752"/>
                <a:gd name="T83" fmla="*/ 0 h 1149"/>
                <a:gd name="T84" fmla="*/ 202 w 752"/>
                <a:gd name="T85" fmla="*/ 1 h 1149"/>
                <a:gd name="T86" fmla="*/ 192 w 752"/>
                <a:gd name="T87" fmla="*/ 4 h 1149"/>
                <a:gd name="T88" fmla="*/ 182 w 752"/>
                <a:gd name="T89" fmla="*/ 6 h 1149"/>
                <a:gd name="T90" fmla="*/ 168 w 752"/>
                <a:gd name="T91" fmla="*/ 9 h 1149"/>
                <a:gd name="T92" fmla="*/ 153 w 752"/>
                <a:gd name="T93" fmla="*/ 14 h 1149"/>
                <a:gd name="T94" fmla="*/ 136 w 752"/>
                <a:gd name="T95" fmla="*/ 20 h 1149"/>
                <a:gd name="T96" fmla="*/ 119 w 752"/>
                <a:gd name="T97" fmla="*/ 27 h 1149"/>
                <a:gd name="T98" fmla="*/ 101 w 752"/>
                <a:gd name="T99" fmla="*/ 35 h 1149"/>
                <a:gd name="T100" fmla="*/ 83 w 752"/>
                <a:gd name="T101" fmla="*/ 43 h 1149"/>
                <a:gd name="T102" fmla="*/ 66 w 752"/>
                <a:gd name="T103" fmla="*/ 53 h 1149"/>
                <a:gd name="T104" fmla="*/ 49 w 752"/>
                <a:gd name="T105" fmla="*/ 65 h 1149"/>
                <a:gd name="T106" fmla="*/ 33 w 752"/>
                <a:gd name="T107" fmla="*/ 77 h 1149"/>
                <a:gd name="T108" fmla="*/ 21 w 752"/>
                <a:gd name="T109" fmla="*/ 92 h 1149"/>
                <a:gd name="T110" fmla="*/ 9 w 752"/>
                <a:gd name="T111" fmla="*/ 107 h 1149"/>
                <a:gd name="T112" fmla="*/ 0 w 752"/>
                <a:gd name="T113" fmla="*/ 125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52" h="1149">
                  <a:moveTo>
                    <a:pt x="0" y="125"/>
                  </a:moveTo>
                  <a:lnTo>
                    <a:pt x="5" y="133"/>
                  </a:lnTo>
                  <a:lnTo>
                    <a:pt x="20" y="158"/>
                  </a:lnTo>
                  <a:lnTo>
                    <a:pt x="43" y="197"/>
                  </a:lnTo>
                  <a:lnTo>
                    <a:pt x="73" y="248"/>
                  </a:lnTo>
                  <a:lnTo>
                    <a:pt x="108" y="309"/>
                  </a:lnTo>
                  <a:lnTo>
                    <a:pt x="151" y="379"/>
                  </a:lnTo>
                  <a:lnTo>
                    <a:pt x="198" y="456"/>
                  </a:lnTo>
                  <a:lnTo>
                    <a:pt x="248" y="538"/>
                  </a:lnTo>
                  <a:lnTo>
                    <a:pt x="301" y="623"/>
                  </a:lnTo>
                  <a:lnTo>
                    <a:pt x="355" y="710"/>
                  </a:lnTo>
                  <a:lnTo>
                    <a:pt x="410" y="796"/>
                  </a:lnTo>
                  <a:lnTo>
                    <a:pt x="465" y="879"/>
                  </a:lnTo>
                  <a:lnTo>
                    <a:pt x="518" y="957"/>
                  </a:lnTo>
                  <a:lnTo>
                    <a:pt x="570" y="1030"/>
                  </a:lnTo>
                  <a:lnTo>
                    <a:pt x="619" y="1094"/>
                  </a:lnTo>
                  <a:lnTo>
                    <a:pt x="663" y="1149"/>
                  </a:lnTo>
                  <a:lnTo>
                    <a:pt x="665" y="1148"/>
                  </a:lnTo>
                  <a:lnTo>
                    <a:pt x="671" y="1144"/>
                  </a:lnTo>
                  <a:lnTo>
                    <a:pt x="679" y="1137"/>
                  </a:lnTo>
                  <a:lnTo>
                    <a:pt x="690" y="1129"/>
                  </a:lnTo>
                  <a:lnTo>
                    <a:pt x="704" y="1120"/>
                  </a:lnTo>
                  <a:lnTo>
                    <a:pt x="719" y="1110"/>
                  </a:lnTo>
                  <a:lnTo>
                    <a:pt x="735" y="1101"/>
                  </a:lnTo>
                  <a:lnTo>
                    <a:pt x="752" y="1093"/>
                  </a:lnTo>
                  <a:lnTo>
                    <a:pt x="751" y="1090"/>
                  </a:lnTo>
                  <a:lnTo>
                    <a:pt x="748" y="1079"/>
                  </a:lnTo>
                  <a:lnTo>
                    <a:pt x="741" y="1061"/>
                  </a:lnTo>
                  <a:lnTo>
                    <a:pt x="732" y="1035"/>
                  </a:lnTo>
                  <a:lnTo>
                    <a:pt x="718" y="1002"/>
                  </a:lnTo>
                  <a:lnTo>
                    <a:pt x="701" y="959"/>
                  </a:lnTo>
                  <a:lnTo>
                    <a:pt x="679" y="909"/>
                  </a:lnTo>
                  <a:lnTo>
                    <a:pt x="651" y="849"/>
                  </a:lnTo>
                  <a:lnTo>
                    <a:pt x="619" y="779"/>
                  </a:lnTo>
                  <a:lnTo>
                    <a:pt x="581" y="699"/>
                  </a:lnTo>
                  <a:lnTo>
                    <a:pt x="537" y="611"/>
                  </a:lnTo>
                  <a:lnTo>
                    <a:pt x="485" y="510"/>
                  </a:lnTo>
                  <a:lnTo>
                    <a:pt x="427" y="400"/>
                  </a:lnTo>
                  <a:lnTo>
                    <a:pt x="363" y="278"/>
                  </a:lnTo>
                  <a:lnTo>
                    <a:pt x="289" y="145"/>
                  </a:lnTo>
                  <a:lnTo>
                    <a:pt x="209" y="0"/>
                  </a:lnTo>
                  <a:lnTo>
                    <a:pt x="206" y="0"/>
                  </a:lnTo>
                  <a:lnTo>
                    <a:pt x="202" y="1"/>
                  </a:lnTo>
                  <a:lnTo>
                    <a:pt x="192" y="4"/>
                  </a:lnTo>
                  <a:lnTo>
                    <a:pt x="182" y="6"/>
                  </a:lnTo>
                  <a:lnTo>
                    <a:pt x="168" y="9"/>
                  </a:lnTo>
                  <a:lnTo>
                    <a:pt x="153" y="14"/>
                  </a:lnTo>
                  <a:lnTo>
                    <a:pt x="136" y="20"/>
                  </a:lnTo>
                  <a:lnTo>
                    <a:pt x="119" y="27"/>
                  </a:lnTo>
                  <a:lnTo>
                    <a:pt x="101" y="35"/>
                  </a:lnTo>
                  <a:lnTo>
                    <a:pt x="83" y="43"/>
                  </a:lnTo>
                  <a:lnTo>
                    <a:pt x="66" y="53"/>
                  </a:lnTo>
                  <a:lnTo>
                    <a:pt x="49" y="65"/>
                  </a:lnTo>
                  <a:lnTo>
                    <a:pt x="33" y="77"/>
                  </a:lnTo>
                  <a:lnTo>
                    <a:pt x="21" y="92"/>
                  </a:lnTo>
                  <a:lnTo>
                    <a:pt x="9" y="107"/>
                  </a:lnTo>
                  <a:lnTo>
                    <a:pt x="0" y="1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4625" y="2845"/>
              <a:ext cx="87" cy="58"/>
            </a:xfrm>
            <a:custGeom>
              <a:avLst/>
              <a:gdLst>
                <a:gd name="T0" fmla="*/ 174 w 175"/>
                <a:gd name="T1" fmla="*/ 0 h 116"/>
                <a:gd name="T2" fmla="*/ 135 w 175"/>
                <a:gd name="T3" fmla="*/ 6 h 116"/>
                <a:gd name="T4" fmla="*/ 100 w 175"/>
                <a:gd name="T5" fmla="*/ 17 h 116"/>
                <a:gd name="T6" fmla="*/ 71 w 175"/>
                <a:gd name="T7" fmla="*/ 33 h 116"/>
                <a:gd name="T8" fmla="*/ 46 w 175"/>
                <a:gd name="T9" fmla="*/ 53 h 116"/>
                <a:gd name="T10" fmla="*/ 26 w 175"/>
                <a:gd name="T11" fmla="*/ 71 h 116"/>
                <a:gd name="T12" fmla="*/ 12 w 175"/>
                <a:gd name="T13" fmla="*/ 88 h 116"/>
                <a:gd name="T14" fmla="*/ 3 w 175"/>
                <a:gd name="T15" fmla="*/ 100 h 116"/>
                <a:gd name="T16" fmla="*/ 0 w 175"/>
                <a:gd name="T17" fmla="*/ 106 h 116"/>
                <a:gd name="T18" fmla="*/ 8 w 175"/>
                <a:gd name="T19" fmla="*/ 111 h 116"/>
                <a:gd name="T20" fmla="*/ 8 w 175"/>
                <a:gd name="T21" fmla="*/ 111 h 116"/>
                <a:gd name="T22" fmla="*/ 8 w 175"/>
                <a:gd name="T23" fmla="*/ 111 h 116"/>
                <a:gd name="T24" fmla="*/ 17 w 175"/>
                <a:gd name="T25" fmla="*/ 116 h 116"/>
                <a:gd name="T26" fmla="*/ 17 w 175"/>
                <a:gd name="T27" fmla="*/ 116 h 116"/>
                <a:gd name="T28" fmla="*/ 19 w 175"/>
                <a:gd name="T29" fmla="*/ 112 h 116"/>
                <a:gd name="T30" fmla="*/ 27 w 175"/>
                <a:gd name="T31" fmla="*/ 101 h 116"/>
                <a:gd name="T32" fmla="*/ 40 w 175"/>
                <a:gd name="T33" fmla="*/ 86 h 116"/>
                <a:gd name="T34" fmla="*/ 58 w 175"/>
                <a:gd name="T35" fmla="*/ 69 h 116"/>
                <a:gd name="T36" fmla="*/ 80 w 175"/>
                <a:gd name="T37" fmla="*/ 52 h 116"/>
                <a:gd name="T38" fmla="*/ 108 w 175"/>
                <a:gd name="T39" fmla="*/ 37 h 116"/>
                <a:gd name="T40" fmla="*/ 139 w 175"/>
                <a:gd name="T41" fmla="*/ 25 h 116"/>
                <a:gd name="T42" fmla="*/ 175 w 175"/>
                <a:gd name="T43" fmla="*/ 21 h 116"/>
                <a:gd name="T44" fmla="*/ 174 w 175"/>
                <a:gd name="T45" fmla="*/ 10 h 116"/>
                <a:gd name="T46" fmla="*/ 174 w 175"/>
                <a:gd name="T47" fmla="*/ 10 h 116"/>
                <a:gd name="T48" fmla="*/ 174 w 175"/>
                <a:gd name="T49" fmla="*/ 10 h 116"/>
                <a:gd name="T50" fmla="*/ 174 w 175"/>
                <a:gd name="T5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5" h="116">
                  <a:moveTo>
                    <a:pt x="174" y="0"/>
                  </a:moveTo>
                  <a:lnTo>
                    <a:pt x="135" y="6"/>
                  </a:lnTo>
                  <a:lnTo>
                    <a:pt x="100" y="17"/>
                  </a:lnTo>
                  <a:lnTo>
                    <a:pt x="71" y="33"/>
                  </a:lnTo>
                  <a:lnTo>
                    <a:pt x="46" y="53"/>
                  </a:lnTo>
                  <a:lnTo>
                    <a:pt x="26" y="71"/>
                  </a:lnTo>
                  <a:lnTo>
                    <a:pt x="12" y="88"/>
                  </a:lnTo>
                  <a:lnTo>
                    <a:pt x="3" y="100"/>
                  </a:lnTo>
                  <a:lnTo>
                    <a:pt x="0" y="106"/>
                  </a:lnTo>
                  <a:lnTo>
                    <a:pt x="8" y="111"/>
                  </a:lnTo>
                  <a:lnTo>
                    <a:pt x="8" y="111"/>
                  </a:lnTo>
                  <a:lnTo>
                    <a:pt x="8" y="111"/>
                  </a:lnTo>
                  <a:lnTo>
                    <a:pt x="17" y="116"/>
                  </a:lnTo>
                  <a:lnTo>
                    <a:pt x="17" y="116"/>
                  </a:lnTo>
                  <a:lnTo>
                    <a:pt x="19" y="112"/>
                  </a:lnTo>
                  <a:lnTo>
                    <a:pt x="27" y="101"/>
                  </a:lnTo>
                  <a:lnTo>
                    <a:pt x="40" y="86"/>
                  </a:lnTo>
                  <a:lnTo>
                    <a:pt x="58" y="69"/>
                  </a:lnTo>
                  <a:lnTo>
                    <a:pt x="80" y="52"/>
                  </a:lnTo>
                  <a:lnTo>
                    <a:pt x="108" y="37"/>
                  </a:lnTo>
                  <a:lnTo>
                    <a:pt x="139" y="25"/>
                  </a:lnTo>
                  <a:lnTo>
                    <a:pt x="175" y="21"/>
                  </a:lnTo>
                  <a:lnTo>
                    <a:pt x="174" y="10"/>
                  </a:lnTo>
                  <a:lnTo>
                    <a:pt x="174" y="10"/>
                  </a:lnTo>
                  <a:lnTo>
                    <a:pt x="174" y="1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D39E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4829" y="3212"/>
              <a:ext cx="119" cy="77"/>
            </a:xfrm>
            <a:custGeom>
              <a:avLst/>
              <a:gdLst>
                <a:gd name="T0" fmla="*/ 18 w 238"/>
                <a:gd name="T1" fmla="*/ 154 h 154"/>
                <a:gd name="T2" fmla="*/ 18 w 238"/>
                <a:gd name="T3" fmla="*/ 154 h 154"/>
                <a:gd name="T4" fmla="*/ 19 w 238"/>
                <a:gd name="T5" fmla="*/ 153 h 154"/>
                <a:gd name="T6" fmla="*/ 20 w 238"/>
                <a:gd name="T7" fmla="*/ 149 h 154"/>
                <a:gd name="T8" fmla="*/ 24 w 238"/>
                <a:gd name="T9" fmla="*/ 145 h 154"/>
                <a:gd name="T10" fmla="*/ 28 w 238"/>
                <a:gd name="T11" fmla="*/ 138 h 154"/>
                <a:gd name="T12" fmla="*/ 35 w 238"/>
                <a:gd name="T13" fmla="*/ 130 h 154"/>
                <a:gd name="T14" fmla="*/ 43 w 238"/>
                <a:gd name="T15" fmla="*/ 121 h 154"/>
                <a:gd name="T16" fmla="*/ 53 w 238"/>
                <a:gd name="T17" fmla="*/ 110 h 154"/>
                <a:gd name="T18" fmla="*/ 64 w 238"/>
                <a:gd name="T19" fmla="*/ 99 h 154"/>
                <a:gd name="T20" fmla="*/ 78 w 238"/>
                <a:gd name="T21" fmla="*/ 88 h 154"/>
                <a:gd name="T22" fmla="*/ 93 w 238"/>
                <a:gd name="T23" fmla="*/ 77 h 154"/>
                <a:gd name="T24" fmla="*/ 111 w 238"/>
                <a:gd name="T25" fmla="*/ 65 h 154"/>
                <a:gd name="T26" fmla="*/ 131 w 238"/>
                <a:gd name="T27" fmla="*/ 55 h 154"/>
                <a:gd name="T28" fmla="*/ 154 w 238"/>
                <a:gd name="T29" fmla="*/ 45 h 154"/>
                <a:gd name="T30" fmla="*/ 179 w 238"/>
                <a:gd name="T31" fmla="*/ 34 h 154"/>
                <a:gd name="T32" fmla="*/ 207 w 238"/>
                <a:gd name="T33" fmla="*/ 26 h 154"/>
                <a:gd name="T34" fmla="*/ 238 w 238"/>
                <a:gd name="T35" fmla="*/ 19 h 154"/>
                <a:gd name="T36" fmla="*/ 237 w 238"/>
                <a:gd name="T37" fmla="*/ 9 h 154"/>
                <a:gd name="T38" fmla="*/ 237 w 238"/>
                <a:gd name="T39" fmla="*/ 9 h 154"/>
                <a:gd name="T40" fmla="*/ 237 w 238"/>
                <a:gd name="T41" fmla="*/ 9 h 154"/>
                <a:gd name="T42" fmla="*/ 235 w 238"/>
                <a:gd name="T43" fmla="*/ 0 h 154"/>
                <a:gd name="T44" fmla="*/ 202 w 238"/>
                <a:gd name="T45" fmla="*/ 7 h 154"/>
                <a:gd name="T46" fmla="*/ 172 w 238"/>
                <a:gd name="T47" fmla="*/ 16 h 154"/>
                <a:gd name="T48" fmla="*/ 145 w 238"/>
                <a:gd name="T49" fmla="*/ 26 h 154"/>
                <a:gd name="T50" fmla="*/ 121 w 238"/>
                <a:gd name="T51" fmla="*/ 37 h 154"/>
                <a:gd name="T52" fmla="*/ 100 w 238"/>
                <a:gd name="T53" fmla="*/ 48 h 154"/>
                <a:gd name="T54" fmla="*/ 80 w 238"/>
                <a:gd name="T55" fmla="*/ 60 h 154"/>
                <a:gd name="T56" fmla="*/ 64 w 238"/>
                <a:gd name="T57" fmla="*/ 72 h 154"/>
                <a:gd name="T58" fmla="*/ 49 w 238"/>
                <a:gd name="T59" fmla="*/ 84 h 154"/>
                <a:gd name="T60" fmla="*/ 36 w 238"/>
                <a:gd name="T61" fmla="*/ 95 h 154"/>
                <a:gd name="T62" fmla="*/ 27 w 238"/>
                <a:gd name="T63" fmla="*/ 107 h 154"/>
                <a:gd name="T64" fmla="*/ 18 w 238"/>
                <a:gd name="T65" fmla="*/ 117 h 154"/>
                <a:gd name="T66" fmla="*/ 11 w 238"/>
                <a:gd name="T67" fmla="*/ 126 h 154"/>
                <a:gd name="T68" fmla="*/ 7 w 238"/>
                <a:gd name="T69" fmla="*/ 133 h 154"/>
                <a:gd name="T70" fmla="*/ 3 w 238"/>
                <a:gd name="T71" fmla="*/ 140 h 154"/>
                <a:gd name="T72" fmla="*/ 1 w 238"/>
                <a:gd name="T73" fmla="*/ 144 h 154"/>
                <a:gd name="T74" fmla="*/ 0 w 238"/>
                <a:gd name="T75" fmla="*/ 146 h 154"/>
                <a:gd name="T76" fmla="*/ 9 w 238"/>
                <a:gd name="T77" fmla="*/ 151 h 154"/>
                <a:gd name="T78" fmla="*/ 9 w 238"/>
                <a:gd name="T79" fmla="*/ 151 h 154"/>
                <a:gd name="T80" fmla="*/ 9 w 238"/>
                <a:gd name="T81" fmla="*/ 151 h 154"/>
                <a:gd name="T82" fmla="*/ 18 w 238"/>
                <a:gd name="T83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8" h="154">
                  <a:moveTo>
                    <a:pt x="18" y="154"/>
                  </a:moveTo>
                  <a:lnTo>
                    <a:pt x="18" y="154"/>
                  </a:lnTo>
                  <a:lnTo>
                    <a:pt x="19" y="153"/>
                  </a:lnTo>
                  <a:lnTo>
                    <a:pt x="20" y="149"/>
                  </a:lnTo>
                  <a:lnTo>
                    <a:pt x="24" y="145"/>
                  </a:lnTo>
                  <a:lnTo>
                    <a:pt x="28" y="138"/>
                  </a:lnTo>
                  <a:lnTo>
                    <a:pt x="35" y="130"/>
                  </a:lnTo>
                  <a:lnTo>
                    <a:pt x="43" y="121"/>
                  </a:lnTo>
                  <a:lnTo>
                    <a:pt x="53" y="110"/>
                  </a:lnTo>
                  <a:lnTo>
                    <a:pt x="64" y="99"/>
                  </a:lnTo>
                  <a:lnTo>
                    <a:pt x="78" y="88"/>
                  </a:lnTo>
                  <a:lnTo>
                    <a:pt x="93" y="77"/>
                  </a:lnTo>
                  <a:lnTo>
                    <a:pt x="111" y="65"/>
                  </a:lnTo>
                  <a:lnTo>
                    <a:pt x="131" y="55"/>
                  </a:lnTo>
                  <a:lnTo>
                    <a:pt x="154" y="45"/>
                  </a:lnTo>
                  <a:lnTo>
                    <a:pt x="179" y="34"/>
                  </a:lnTo>
                  <a:lnTo>
                    <a:pt x="207" y="26"/>
                  </a:lnTo>
                  <a:lnTo>
                    <a:pt x="238" y="19"/>
                  </a:lnTo>
                  <a:lnTo>
                    <a:pt x="237" y="9"/>
                  </a:lnTo>
                  <a:lnTo>
                    <a:pt x="237" y="9"/>
                  </a:lnTo>
                  <a:lnTo>
                    <a:pt x="237" y="9"/>
                  </a:lnTo>
                  <a:lnTo>
                    <a:pt x="235" y="0"/>
                  </a:lnTo>
                  <a:lnTo>
                    <a:pt x="202" y="7"/>
                  </a:lnTo>
                  <a:lnTo>
                    <a:pt x="172" y="16"/>
                  </a:lnTo>
                  <a:lnTo>
                    <a:pt x="145" y="26"/>
                  </a:lnTo>
                  <a:lnTo>
                    <a:pt x="121" y="37"/>
                  </a:lnTo>
                  <a:lnTo>
                    <a:pt x="100" y="48"/>
                  </a:lnTo>
                  <a:lnTo>
                    <a:pt x="80" y="60"/>
                  </a:lnTo>
                  <a:lnTo>
                    <a:pt x="64" y="72"/>
                  </a:lnTo>
                  <a:lnTo>
                    <a:pt x="49" y="84"/>
                  </a:lnTo>
                  <a:lnTo>
                    <a:pt x="36" y="95"/>
                  </a:lnTo>
                  <a:lnTo>
                    <a:pt x="27" y="107"/>
                  </a:lnTo>
                  <a:lnTo>
                    <a:pt x="18" y="117"/>
                  </a:lnTo>
                  <a:lnTo>
                    <a:pt x="11" y="126"/>
                  </a:lnTo>
                  <a:lnTo>
                    <a:pt x="7" y="133"/>
                  </a:lnTo>
                  <a:lnTo>
                    <a:pt x="3" y="140"/>
                  </a:lnTo>
                  <a:lnTo>
                    <a:pt x="1" y="144"/>
                  </a:lnTo>
                  <a:lnTo>
                    <a:pt x="0" y="146"/>
                  </a:lnTo>
                  <a:lnTo>
                    <a:pt x="9" y="151"/>
                  </a:lnTo>
                  <a:lnTo>
                    <a:pt x="9" y="151"/>
                  </a:lnTo>
                  <a:lnTo>
                    <a:pt x="9" y="151"/>
                  </a:lnTo>
                  <a:lnTo>
                    <a:pt x="18" y="154"/>
                  </a:lnTo>
                  <a:close/>
                </a:path>
              </a:pathLst>
            </a:custGeom>
            <a:solidFill>
              <a:srgbClr val="D39E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5175" y="3785"/>
              <a:ext cx="102" cy="137"/>
            </a:xfrm>
            <a:custGeom>
              <a:avLst/>
              <a:gdLst>
                <a:gd name="T0" fmla="*/ 0 w 204"/>
                <a:gd name="T1" fmla="*/ 59 h 273"/>
                <a:gd name="T2" fmla="*/ 166 w 204"/>
                <a:gd name="T3" fmla="*/ 273 h 273"/>
                <a:gd name="T4" fmla="*/ 204 w 204"/>
                <a:gd name="T5" fmla="*/ 253 h 273"/>
                <a:gd name="T6" fmla="*/ 106 w 204"/>
                <a:gd name="T7" fmla="*/ 0 h 273"/>
                <a:gd name="T8" fmla="*/ 103 w 204"/>
                <a:gd name="T9" fmla="*/ 0 h 273"/>
                <a:gd name="T10" fmla="*/ 93 w 204"/>
                <a:gd name="T11" fmla="*/ 2 h 273"/>
                <a:gd name="T12" fmla="*/ 78 w 204"/>
                <a:gd name="T13" fmla="*/ 6 h 273"/>
                <a:gd name="T14" fmla="*/ 62 w 204"/>
                <a:gd name="T15" fmla="*/ 11 h 273"/>
                <a:gd name="T16" fmla="*/ 44 w 204"/>
                <a:gd name="T17" fmla="*/ 18 h 273"/>
                <a:gd name="T18" fmla="*/ 27 w 204"/>
                <a:gd name="T19" fmla="*/ 29 h 273"/>
                <a:gd name="T20" fmla="*/ 12 w 204"/>
                <a:gd name="T21" fmla="*/ 42 h 273"/>
                <a:gd name="T22" fmla="*/ 0 w 204"/>
                <a:gd name="T23" fmla="*/ 59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273">
                  <a:moveTo>
                    <a:pt x="0" y="59"/>
                  </a:moveTo>
                  <a:lnTo>
                    <a:pt x="166" y="273"/>
                  </a:lnTo>
                  <a:lnTo>
                    <a:pt x="204" y="253"/>
                  </a:lnTo>
                  <a:lnTo>
                    <a:pt x="106" y="0"/>
                  </a:lnTo>
                  <a:lnTo>
                    <a:pt x="103" y="0"/>
                  </a:lnTo>
                  <a:lnTo>
                    <a:pt x="93" y="2"/>
                  </a:lnTo>
                  <a:lnTo>
                    <a:pt x="78" y="6"/>
                  </a:lnTo>
                  <a:lnTo>
                    <a:pt x="62" y="11"/>
                  </a:lnTo>
                  <a:lnTo>
                    <a:pt x="44" y="18"/>
                  </a:lnTo>
                  <a:lnTo>
                    <a:pt x="27" y="29"/>
                  </a:lnTo>
                  <a:lnTo>
                    <a:pt x="12" y="42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D39E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" name="Freeform 13"/>
            <p:cNvSpPr>
              <a:spLocks/>
            </p:cNvSpPr>
            <p:nvPr/>
          </p:nvSpPr>
          <p:spPr bwMode="auto">
            <a:xfrm>
              <a:off x="5257" y="3901"/>
              <a:ext cx="24" cy="36"/>
            </a:xfrm>
            <a:custGeom>
              <a:avLst/>
              <a:gdLst>
                <a:gd name="T0" fmla="*/ 0 w 47"/>
                <a:gd name="T1" fmla="*/ 26 h 73"/>
                <a:gd name="T2" fmla="*/ 25 w 47"/>
                <a:gd name="T3" fmla="*/ 68 h 73"/>
                <a:gd name="T4" fmla="*/ 26 w 47"/>
                <a:gd name="T5" fmla="*/ 69 h 73"/>
                <a:gd name="T6" fmla="*/ 29 w 47"/>
                <a:gd name="T7" fmla="*/ 71 h 73"/>
                <a:gd name="T8" fmla="*/ 32 w 47"/>
                <a:gd name="T9" fmla="*/ 73 h 73"/>
                <a:gd name="T10" fmla="*/ 37 w 47"/>
                <a:gd name="T11" fmla="*/ 73 h 73"/>
                <a:gd name="T12" fmla="*/ 41 w 47"/>
                <a:gd name="T13" fmla="*/ 71 h 73"/>
                <a:gd name="T14" fmla="*/ 46 w 47"/>
                <a:gd name="T15" fmla="*/ 67 h 73"/>
                <a:gd name="T16" fmla="*/ 47 w 47"/>
                <a:gd name="T17" fmla="*/ 62 h 73"/>
                <a:gd name="T18" fmla="*/ 46 w 47"/>
                <a:gd name="T19" fmla="*/ 57 h 73"/>
                <a:gd name="T20" fmla="*/ 37 w 47"/>
                <a:gd name="T21" fmla="*/ 41 h 73"/>
                <a:gd name="T22" fmla="*/ 27 w 47"/>
                <a:gd name="T23" fmla="*/ 22 h 73"/>
                <a:gd name="T24" fmla="*/ 18 w 47"/>
                <a:gd name="T25" fmla="*/ 7 h 73"/>
                <a:gd name="T26" fmla="*/ 15 w 47"/>
                <a:gd name="T27" fmla="*/ 0 h 73"/>
                <a:gd name="T28" fmla="*/ 0 w 47"/>
                <a:gd name="T29" fmla="*/ 2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73">
                  <a:moveTo>
                    <a:pt x="0" y="26"/>
                  </a:moveTo>
                  <a:lnTo>
                    <a:pt x="25" y="68"/>
                  </a:lnTo>
                  <a:lnTo>
                    <a:pt x="26" y="69"/>
                  </a:lnTo>
                  <a:lnTo>
                    <a:pt x="29" y="71"/>
                  </a:lnTo>
                  <a:lnTo>
                    <a:pt x="32" y="73"/>
                  </a:lnTo>
                  <a:lnTo>
                    <a:pt x="37" y="73"/>
                  </a:lnTo>
                  <a:lnTo>
                    <a:pt x="41" y="71"/>
                  </a:lnTo>
                  <a:lnTo>
                    <a:pt x="46" y="67"/>
                  </a:lnTo>
                  <a:lnTo>
                    <a:pt x="47" y="62"/>
                  </a:lnTo>
                  <a:lnTo>
                    <a:pt x="46" y="57"/>
                  </a:lnTo>
                  <a:lnTo>
                    <a:pt x="37" y="41"/>
                  </a:lnTo>
                  <a:lnTo>
                    <a:pt x="27" y="22"/>
                  </a:lnTo>
                  <a:lnTo>
                    <a:pt x="18" y="7"/>
                  </a:lnTo>
                  <a:lnTo>
                    <a:pt x="15" y="0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D39E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" name="Freeform 14"/>
            <p:cNvSpPr>
              <a:spLocks/>
            </p:cNvSpPr>
            <p:nvPr/>
          </p:nvSpPr>
          <p:spPr bwMode="auto">
            <a:xfrm>
              <a:off x="4840" y="3236"/>
              <a:ext cx="154" cy="131"/>
            </a:xfrm>
            <a:custGeom>
              <a:avLst/>
              <a:gdLst>
                <a:gd name="T0" fmla="*/ 0 w 307"/>
                <a:gd name="T1" fmla="*/ 135 h 263"/>
                <a:gd name="T2" fmla="*/ 1 w 307"/>
                <a:gd name="T3" fmla="*/ 134 h 263"/>
                <a:gd name="T4" fmla="*/ 3 w 307"/>
                <a:gd name="T5" fmla="*/ 129 h 263"/>
                <a:gd name="T6" fmla="*/ 8 w 307"/>
                <a:gd name="T7" fmla="*/ 123 h 263"/>
                <a:gd name="T8" fmla="*/ 13 w 307"/>
                <a:gd name="T9" fmla="*/ 115 h 263"/>
                <a:gd name="T10" fmla="*/ 21 w 307"/>
                <a:gd name="T11" fmla="*/ 106 h 263"/>
                <a:gd name="T12" fmla="*/ 32 w 307"/>
                <a:gd name="T13" fmla="*/ 96 h 263"/>
                <a:gd name="T14" fmla="*/ 43 w 307"/>
                <a:gd name="T15" fmla="*/ 84 h 263"/>
                <a:gd name="T16" fmla="*/ 57 w 307"/>
                <a:gd name="T17" fmla="*/ 73 h 263"/>
                <a:gd name="T18" fmla="*/ 72 w 307"/>
                <a:gd name="T19" fmla="*/ 61 h 263"/>
                <a:gd name="T20" fmla="*/ 89 w 307"/>
                <a:gd name="T21" fmla="*/ 49 h 263"/>
                <a:gd name="T22" fmla="*/ 109 w 307"/>
                <a:gd name="T23" fmla="*/ 37 h 263"/>
                <a:gd name="T24" fmla="*/ 131 w 307"/>
                <a:gd name="T25" fmla="*/ 27 h 263"/>
                <a:gd name="T26" fmla="*/ 154 w 307"/>
                <a:gd name="T27" fmla="*/ 17 h 263"/>
                <a:gd name="T28" fmla="*/ 179 w 307"/>
                <a:gd name="T29" fmla="*/ 9 h 263"/>
                <a:gd name="T30" fmla="*/ 207 w 307"/>
                <a:gd name="T31" fmla="*/ 4 h 263"/>
                <a:gd name="T32" fmla="*/ 237 w 307"/>
                <a:gd name="T33" fmla="*/ 0 h 263"/>
                <a:gd name="T34" fmla="*/ 307 w 307"/>
                <a:gd name="T35" fmla="*/ 129 h 263"/>
                <a:gd name="T36" fmla="*/ 306 w 307"/>
                <a:gd name="T37" fmla="*/ 129 h 263"/>
                <a:gd name="T38" fmla="*/ 300 w 307"/>
                <a:gd name="T39" fmla="*/ 130 h 263"/>
                <a:gd name="T40" fmla="*/ 292 w 307"/>
                <a:gd name="T41" fmla="*/ 130 h 263"/>
                <a:gd name="T42" fmla="*/ 282 w 307"/>
                <a:gd name="T43" fmla="*/ 133 h 263"/>
                <a:gd name="T44" fmla="*/ 270 w 307"/>
                <a:gd name="T45" fmla="*/ 135 h 263"/>
                <a:gd name="T46" fmla="*/ 255 w 307"/>
                <a:gd name="T47" fmla="*/ 138 h 263"/>
                <a:gd name="T48" fmla="*/ 239 w 307"/>
                <a:gd name="T49" fmla="*/ 143 h 263"/>
                <a:gd name="T50" fmla="*/ 222 w 307"/>
                <a:gd name="T51" fmla="*/ 149 h 263"/>
                <a:gd name="T52" fmla="*/ 203 w 307"/>
                <a:gd name="T53" fmla="*/ 157 h 263"/>
                <a:gd name="T54" fmla="*/ 185 w 307"/>
                <a:gd name="T55" fmla="*/ 165 h 263"/>
                <a:gd name="T56" fmla="*/ 165 w 307"/>
                <a:gd name="T57" fmla="*/ 176 h 263"/>
                <a:gd name="T58" fmla="*/ 147 w 307"/>
                <a:gd name="T59" fmla="*/ 189 h 263"/>
                <a:gd name="T60" fmla="*/ 129 w 307"/>
                <a:gd name="T61" fmla="*/ 204 h 263"/>
                <a:gd name="T62" fmla="*/ 110 w 307"/>
                <a:gd name="T63" fmla="*/ 221 h 263"/>
                <a:gd name="T64" fmla="*/ 93 w 307"/>
                <a:gd name="T65" fmla="*/ 241 h 263"/>
                <a:gd name="T66" fmla="*/ 78 w 307"/>
                <a:gd name="T67" fmla="*/ 263 h 263"/>
                <a:gd name="T68" fmla="*/ 0 w 307"/>
                <a:gd name="T69" fmla="*/ 135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07" h="263">
                  <a:moveTo>
                    <a:pt x="0" y="135"/>
                  </a:moveTo>
                  <a:lnTo>
                    <a:pt x="1" y="134"/>
                  </a:lnTo>
                  <a:lnTo>
                    <a:pt x="3" y="129"/>
                  </a:lnTo>
                  <a:lnTo>
                    <a:pt x="8" y="123"/>
                  </a:lnTo>
                  <a:lnTo>
                    <a:pt x="13" y="115"/>
                  </a:lnTo>
                  <a:lnTo>
                    <a:pt x="21" y="106"/>
                  </a:lnTo>
                  <a:lnTo>
                    <a:pt x="32" y="96"/>
                  </a:lnTo>
                  <a:lnTo>
                    <a:pt x="43" y="84"/>
                  </a:lnTo>
                  <a:lnTo>
                    <a:pt x="57" y="73"/>
                  </a:lnTo>
                  <a:lnTo>
                    <a:pt x="72" y="61"/>
                  </a:lnTo>
                  <a:lnTo>
                    <a:pt x="89" y="49"/>
                  </a:lnTo>
                  <a:lnTo>
                    <a:pt x="109" y="37"/>
                  </a:lnTo>
                  <a:lnTo>
                    <a:pt x="131" y="27"/>
                  </a:lnTo>
                  <a:lnTo>
                    <a:pt x="154" y="17"/>
                  </a:lnTo>
                  <a:lnTo>
                    <a:pt x="179" y="9"/>
                  </a:lnTo>
                  <a:lnTo>
                    <a:pt x="207" y="4"/>
                  </a:lnTo>
                  <a:lnTo>
                    <a:pt x="237" y="0"/>
                  </a:lnTo>
                  <a:lnTo>
                    <a:pt x="307" y="129"/>
                  </a:lnTo>
                  <a:lnTo>
                    <a:pt x="306" y="129"/>
                  </a:lnTo>
                  <a:lnTo>
                    <a:pt x="300" y="130"/>
                  </a:lnTo>
                  <a:lnTo>
                    <a:pt x="292" y="130"/>
                  </a:lnTo>
                  <a:lnTo>
                    <a:pt x="282" y="133"/>
                  </a:lnTo>
                  <a:lnTo>
                    <a:pt x="270" y="135"/>
                  </a:lnTo>
                  <a:lnTo>
                    <a:pt x="255" y="138"/>
                  </a:lnTo>
                  <a:lnTo>
                    <a:pt x="239" y="143"/>
                  </a:lnTo>
                  <a:lnTo>
                    <a:pt x="222" y="149"/>
                  </a:lnTo>
                  <a:lnTo>
                    <a:pt x="203" y="157"/>
                  </a:lnTo>
                  <a:lnTo>
                    <a:pt x="185" y="165"/>
                  </a:lnTo>
                  <a:lnTo>
                    <a:pt x="165" y="176"/>
                  </a:lnTo>
                  <a:lnTo>
                    <a:pt x="147" y="189"/>
                  </a:lnTo>
                  <a:lnTo>
                    <a:pt x="129" y="204"/>
                  </a:lnTo>
                  <a:lnTo>
                    <a:pt x="110" y="221"/>
                  </a:lnTo>
                  <a:lnTo>
                    <a:pt x="93" y="241"/>
                  </a:lnTo>
                  <a:lnTo>
                    <a:pt x="78" y="263"/>
                  </a:lnTo>
                  <a:lnTo>
                    <a:pt x="0" y="135"/>
                  </a:lnTo>
                  <a:close/>
                </a:path>
              </a:pathLst>
            </a:custGeom>
            <a:solidFill>
              <a:srgbClr val="D39E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" name="Freeform 15"/>
            <p:cNvSpPr>
              <a:spLocks/>
            </p:cNvSpPr>
            <p:nvPr/>
          </p:nvSpPr>
          <p:spPr bwMode="auto">
            <a:xfrm>
              <a:off x="4875" y="3247"/>
              <a:ext cx="76" cy="82"/>
            </a:xfrm>
            <a:custGeom>
              <a:avLst/>
              <a:gdLst>
                <a:gd name="T0" fmla="*/ 0 w 151"/>
                <a:gd name="T1" fmla="*/ 44 h 165"/>
                <a:gd name="T2" fmla="*/ 69 w 151"/>
                <a:gd name="T3" fmla="*/ 165 h 165"/>
                <a:gd name="T4" fmla="*/ 71 w 151"/>
                <a:gd name="T5" fmla="*/ 164 h 165"/>
                <a:gd name="T6" fmla="*/ 76 w 151"/>
                <a:gd name="T7" fmla="*/ 159 h 165"/>
                <a:gd name="T8" fmla="*/ 84 w 151"/>
                <a:gd name="T9" fmla="*/ 154 h 165"/>
                <a:gd name="T10" fmla="*/ 94 w 151"/>
                <a:gd name="T11" fmla="*/ 147 h 165"/>
                <a:gd name="T12" fmla="*/ 106 w 151"/>
                <a:gd name="T13" fmla="*/ 139 h 165"/>
                <a:gd name="T14" fmla="*/ 120 w 151"/>
                <a:gd name="T15" fmla="*/ 132 h 165"/>
                <a:gd name="T16" fmla="*/ 135 w 151"/>
                <a:gd name="T17" fmla="*/ 127 h 165"/>
                <a:gd name="T18" fmla="*/ 151 w 151"/>
                <a:gd name="T19" fmla="*/ 121 h 165"/>
                <a:gd name="T20" fmla="*/ 84 w 151"/>
                <a:gd name="T21" fmla="*/ 0 h 165"/>
                <a:gd name="T22" fmla="*/ 82 w 151"/>
                <a:gd name="T23" fmla="*/ 1 h 165"/>
                <a:gd name="T24" fmla="*/ 75 w 151"/>
                <a:gd name="T25" fmla="*/ 3 h 165"/>
                <a:gd name="T26" fmla="*/ 64 w 151"/>
                <a:gd name="T27" fmla="*/ 7 h 165"/>
                <a:gd name="T28" fmla="*/ 52 w 151"/>
                <a:gd name="T29" fmla="*/ 13 h 165"/>
                <a:gd name="T30" fmla="*/ 38 w 151"/>
                <a:gd name="T31" fmla="*/ 18 h 165"/>
                <a:gd name="T32" fmla="*/ 24 w 151"/>
                <a:gd name="T33" fmla="*/ 27 h 165"/>
                <a:gd name="T34" fmla="*/ 10 w 151"/>
                <a:gd name="T35" fmla="*/ 35 h 165"/>
                <a:gd name="T36" fmla="*/ 0 w 151"/>
                <a:gd name="T37" fmla="*/ 44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1" h="165">
                  <a:moveTo>
                    <a:pt x="0" y="44"/>
                  </a:moveTo>
                  <a:lnTo>
                    <a:pt x="69" y="165"/>
                  </a:lnTo>
                  <a:lnTo>
                    <a:pt x="71" y="164"/>
                  </a:lnTo>
                  <a:lnTo>
                    <a:pt x="76" y="159"/>
                  </a:lnTo>
                  <a:lnTo>
                    <a:pt x="84" y="154"/>
                  </a:lnTo>
                  <a:lnTo>
                    <a:pt x="94" y="147"/>
                  </a:lnTo>
                  <a:lnTo>
                    <a:pt x="106" y="139"/>
                  </a:lnTo>
                  <a:lnTo>
                    <a:pt x="120" y="132"/>
                  </a:lnTo>
                  <a:lnTo>
                    <a:pt x="135" y="127"/>
                  </a:lnTo>
                  <a:lnTo>
                    <a:pt x="151" y="121"/>
                  </a:lnTo>
                  <a:lnTo>
                    <a:pt x="84" y="0"/>
                  </a:lnTo>
                  <a:lnTo>
                    <a:pt x="82" y="1"/>
                  </a:lnTo>
                  <a:lnTo>
                    <a:pt x="75" y="3"/>
                  </a:lnTo>
                  <a:lnTo>
                    <a:pt x="64" y="7"/>
                  </a:lnTo>
                  <a:lnTo>
                    <a:pt x="52" y="13"/>
                  </a:lnTo>
                  <a:lnTo>
                    <a:pt x="38" y="18"/>
                  </a:lnTo>
                  <a:lnTo>
                    <a:pt x="24" y="27"/>
                  </a:lnTo>
                  <a:lnTo>
                    <a:pt x="10" y="35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9E5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" name="Freeform 16"/>
            <p:cNvSpPr>
              <a:spLocks/>
            </p:cNvSpPr>
            <p:nvPr/>
          </p:nvSpPr>
          <p:spPr bwMode="auto">
            <a:xfrm>
              <a:off x="4865" y="3228"/>
              <a:ext cx="37" cy="24"/>
            </a:xfrm>
            <a:custGeom>
              <a:avLst/>
              <a:gdLst>
                <a:gd name="T0" fmla="*/ 6 w 74"/>
                <a:gd name="T1" fmla="*/ 47 h 47"/>
                <a:gd name="T2" fmla="*/ 8 w 74"/>
                <a:gd name="T3" fmla="*/ 46 h 47"/>
                <a:gd name="T4" fmla="*/ 13 w 74"/>
                <a:gd name="T5" fmla="*/ 43 h 47"/>
                <a:gd name="T6" fmla="*/ 21 w 74"/>
                <a:gd name="T7" fmla="*/ 37 h 47"/>
                <a:gd name="T8" fmla="*/ 31 w 74"/>
                <a:gd name="T9" fmla="*/ 31 h 47"/>
                <a:gd name="T10" fmla="*/ 42 w 74"/>
                <a:gd name="T11" fmla="*/ 24 h 47"/>
                <a:gd name="T12" fmla="*/ 53 w 74"/>
                <a:gd name="T13" fmla="*/ 18 h 47"/>
                <a:gd name="T14" fmla="*/ 64 w 74"/>
                <a:gd name="T15" fmla="*/ 13 h 47"/>
                <a:gd name="T16" fmla="*/ 74 w 74"/>
                <a:gd name="T17" fmla="*/ 9 h 47"/>
                <a:gd name="T18" fmla="*/ 74 w 74"/>
                <a:gd name="T19" fmla="*/ 8 h 47"/>
                <a:gd name="T20" fmla="*/ 74 w 74"/>
                <a:gd name="T21" fmla="*/ 5 h 47"/>
                <a:gd name="T22" fmla="*/ 71 w 74"/>
                <a:gd name="T23" fmla="*/ 1 h 47"/>
                <a:gd name="T24" fmla="*/ 64 w 74"/>
                <a:gd name="T25" fmla="*/ 0 h 47"/>
                <a:gd name="T26" fmla="*/ 58 w 74"/>
                <a:gd name="T27" fmla="*/ 2 h 47"/>
                <a:gd name="T28" fmla="*/ 49 w 74"/>
                <a:gd name="T29" fmla="*/ 7 h 47"/>
                <a:gd name="T30" fmla="*/ 38 w 74"/>
                <a:gd name="T31" fmla="*/ 13 h 47"/>
                <a:gd name="T32" fmla="*/ 28 w 74"/>
                <a:gd name="T33" fmla="*/ 20 h 47"/>
                <a:gd name="T34" fmla="*/ 18 w 74"/>
                <a:gd name="T35" fmla="*/ 27 h 47"/>
                <a:gd name="T36" fmla="*/ 9 w 74"/>
                <a:gd name="T37" fmla="*/ 32 h 47"/>
                <a:gd name="T38" fmla="*/ 4 w 74"/>
                <a:gd name="T39" fmla="*/ 37 h 47"/>
                <a:gd name="T40" fmla="*/ 1 w 74"/>
                <a:gd name="T41" fmla="*/ 38 h 47"/>
                <a:gd name="T42" fmla="*/ 1 w 74"/>
                <a:gd name="T43" fmla="*/ 40 h 47"/>
                <a:gd name="T44" fmla="*/ 0 w 74"/>
                <a:gd name="T45" fmla="*/ 44 h 47"/>
                <a:gd name="T46" fmla="*/ 1 w 74"/>
                <a:gd name="T47" fmla="*/ 47 h 47"/>
                <a:gd name="T48" fmla="*/ 6 w 74"/>
                <a:gd name="T4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4" h="47">
                  <a:moveTo>
                    <a:pt x="6" y="47"/>
                  </a:moveTo>
                  <a:lnTo>
                    <a:pt x="8" y="46"/>
                  </a:lnTo>
                  <a:lnTo>
                    <a:pt x="13" y="43"/>
                  </a:lnTo>
                  <a:lnTo>
                    <a:pt x="21" y="37"/>
                  </a:lnTo>
                  <a:lnTo>
                    <a:pt x="31" y="31"/>
                  </a:lnTo>
                  <a:lnTo>
                    <a:pt x="42" y="24"/>
                  </a:lnTo>
                  <a:lnTo>
                    <a:pt x="53" y="18"/>
                  </a:lnTo>
                  <a:lnTo>
                    <a:pt x="64" y="13"/>
                  </a:lnTo>
                  <a:lnTo>
                    <a:pt x="74" y="9"/>
                  </a:lnTo>
                  <a:lnTo>
                    <a:pt x="74" y="8"/>
                  </a:lnTo>
                  <a:lnTo>
                    <a:pt x="74" y="5"/>
                  </a:lnTo>
                  <a:lnTo>
                    <a:pt x="71" y="1"/>
                  </a:lnTo>
                  <a:lnTo>
                    <a:pt x="64" y="0"/>
                  </a:lnTo>
                  <a:lnTo>
                    <a:pt x="58" y="2"/>
                  </a:lnTo>
                  <a:lnTo>
                    <a:pt x="49" y="7"/>
                  </a:lnTo>
                  <a:lnTo>
                    <a:pt x="38" y="13"/>
                  </a:lnTo>
                  <a:lnTo>
                    <a:pt x="28" y="20"/>
                  </a:lnTo>
                  <a:lnTo>
                    <a:pt x="18" y="27"/>
                  </a:lnTo>
                  <a:lnTo>
                    <a:pt x="9" y="32"/>
                  </a:lnTo>
                  <a:lnTo>
                    <a:pt x="4" y="37"/>
                  </a:lnTo>
                  <a:lnTo>
                    <a:pt x="1" y="38"/>
                  </a:lnTo>
                  <a:lnTo>
                    <a:pt x="1" y="40"/>
                  </a:lnTo>
                  <a:lnTo>
                    <a:pt x="0" y="44"/>
                  </a:lnTo>
                  <a:lnTo>
                    <a:pt x="1" y="47"/>
                  </a:lnTo>
                  <a:lnTo>
                    <a:pt x="6" y="47"/>
                  </a:lnTo>
                  <a:close/>
                </a:path>
              </a:pathLst>
            </a:custGeom>
            <a:solidFill>
              <a:srgbClr val="F9E5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" name="Freeform 17"/>
            <p:cNvSpPr>
              <a:spLocks/>
            </p:cNvSpPr>
            <p:nvPr/>
          </p:nvSpPr>
          <p:spPr bwMode="auto">
            <a:xfrm>
              <a:off x="4695" y="2874"/>
              <a:ext cx="227" cy="344"/>
            </a:xfrm>
            <a:custGeom>
              <a:avLst/>
              <a:gdLst>
                <a:gd name="T0" fmla="*/ 0 w 453"/>
                <a:gd name="T1" fmla="*/ 0 h 687"/>
                <a:gd name="T2" fmla="*/ 3 w 453"/>
                <a:gd name="T3" fmla="*/ 3 h 687"/>
                <a:gd name="T4" fmla="*/ 11 w 453"/>
                <a:gd name="T5" fmla="*/ 15 h 687"/>
                <a:gd name="T6" fmla="*/ 22 w 453"/>
                <a:gd name="T7" fmla="*/ 32 h 687"/>
                <a:gd name="T8" fmla="*/ 38 w 453"/>
                <a:gd name="T9" fmla="*/ 56 h 687"/>
                <a:gd name="T10" fmla="*/ 58 w 453"/>
                <a:gd name="T11" fmla="*/ 87 h 687"/>
                <a:gd name="T12" fmla="*/ 81 w 453"/>
                <a:gd name="T13" fmla="*/ 123 h 687"/>
                <a:gd name="T14" fmla="*/ 107 w 453"/>
                <a:gd name="T15" fmla="*/ 163 h 687"/>
                <a:gd name="T16" fmla="*/ 136 w 453"/>
                <a:gd name="T17" fmla="*/ 208 h 687"/>
                <a:gd name="T18" fmla="*/ 169 w 453"/>
                <a:gd name="T19" fmla="*/ 259 h 687"/>
                <a:gd name="T20" fmla="*/ 201 w 453"/>
                <a:gd name="T21" fmla="*/ 312 h 687"/>
                <a:gd name="T22" fmla="*/ 237 w 453"/>
                <a:gd name="T23" fmla="*/ 368 h 687"/>
                <a:gd name="T24" fmla="*/ 272 w 453"/>
                <a:gd name="T25" fmla="*/ 428 h 687"/>
                <a:gd name="T26" fmla="*/ 309 w 453"/>
                <a:gd name="T27" fmla="*/ 490 h 687"/>
                <a:gd name="T28" fmla="*/ 346 w 453"/>
                <a:gd name="T29" fmla="*/ 555 h 687"/>
                <a:gd name="T30" fmla="*/ 384 w 453"/>
                <a:gd name="T31" fmla="*/ 621 h 687"/>
                <a:gd name="T32" fmla="*/ 421 w 453"/>
                <a:gd name="T33" fmla="*/ 687 h 687"/>
                <a:gd name="T34" fmla="*/ 453 w 453"/>
                <a:gd name="T35" fmla="*/ 676 h 687"/>
                <a:gd name="T36" fmla="*/ 450 w 453"/>
                <a:gd name="T37" fmla="*/ 670 h 687"/>
                <a:gd name="T38" fmla="*/ 440 w 453"/>
                <a:gd name="T39" fmla="*/ 654 h 687"/>
                <a:gd name="T40" fmla="*/ 425 w 453"/>
                <a:gd name="T41" fmla="*/ 630 h 687"/>
                <a:gd name="T42" fmla="*/ 406 w 453"/>
                <a:gd name="T43" fmla="*/ 596 h 687"/>
                <a:gd name="T44" fmla="*/ 381 w 453"/>
                <a:gd name="T45" fmla="*/ 556 h 687"/>
                <a:gd name="T46" fmla="*/ 353 w 453"/>
                <a:gd name="T47" fmla="*/ 510 h 687"/>
                <a:gd name="T48" fmla="*/ 322 w 453"/>
                <a:gd name="T49" fmla="*/ 460 h 687"/>
                <a:gd name="T50" fmla="*/ 288 w 453"/>
                <a:gd name="T51" fmla="*/ 406 h 687"/>
                <a:gd name="T52" fmla="*/ 253 w 453"/>
                <a:gd name="T53" fmla="*/ 351 h 687"/>
                <a:gd name="T54" fmla="*/ 216 w 453"/>
                <a:gd name="T55" fmla="*/ 295 h 687"/>
                <a:gd name="T56" fmla="*/ 178 w 453"/>
                <a:gd name="T57" fmla="*/ 238 h 687"/>
                <a:gd name="T58" fmla="*/ 140 w 453"/>
                <a:gd name="T59" fmla="*/ 183 h 687"/>
                <a:gd name="T60" fmla="*/ 103 w 453"/>
                <a:gd name="T61" fmla="*/ 131 h 687"/>
                <a:gd name="T62" fmla="*/ 67 w 453"/>
                <a:gd name="T63" fmla="*/ 82 h 687"/>
                <a:gd name="T64" fmla="*/ 33 w 453"/>
                <a:gd name="T65" fmla="*/ 38 h 687"/>
                <a:gd name="T66" fmla="*/ 0 w 453"/>
                <a:gd name="T67" fmla="*/ 0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53" h="687">
                  <a:moveTo>
                    <a:pt x="0" y="0"/>
                  </a:moveTo>
                  <a:lnTo>
                    <a:pt x="3" y="3"/>
                  </a:lnTo>
                  <a:lnTo>
                    <a:pt x="11" y="15"/>
                  </a:lnTo>
                  <a:lnTo>
                    <a:pt x="22" y="32"/>
                  </a:lnTo>
                  <a:lnTo>
                    <a:pt x="38" y="56"/>
                  </a:lnTo>
                  <a:lnTo>
                    <a:pt x="58" y="87"/>
                  </a:lnTo>
                  <a:lnTo>
                    <a:pt x="81" y="123"/>
                  </a:lnTo>
                  <a:lnTo>
                    <a:pt x="107" y="163"/>
                  </a:lnTo>
                  <a:lnTo>
                    <a:pt x="136" y="208"/>
                  </a:lnTo>
                  <a:lnTo>
                    <a:pt x="169" y="259"/>
                  </a:lnTo>
                  <a:lnTo>
                    <a:pt x="201" y="312"/>
                  </a:lnTo>
                  <a:lnTo>
                    <a:pt x="237" y="368"/>
                  </a:lnTo>
                  <a:lnTo>
                    <a:pt x="272" y="428"/>
                  </a:lnTo>
                  <a:lnTo>
                    <a:pt x="309" y="490"/>
                  </a:lnTo>
                  <a:lnTo>
                    <a:pt x="346" y="555"/>
                  </a:lnTo>
                  <a:lnTo>
                    <a:pt x="384" y="621"/>
                  </a:lnTo>
                  <a:lnTo>
                    <a:pt x="421" y="687"/>
                  </a:lnTo>
                  <a:lnTo>
                    <a:pt x="453" y="676"/>
                  </a:lnTo>
                  <a:lnTo>
                    <a:pt x="450" y="670"/>
                  </a:lnTo>
                  <a:lnTo>
                    <a:pt x="440" y="654"/>
                  </a:lnTo>
                  <a:lnTo>
                    <a:pt x="425" y="630"/>
                  </a:lnTo>
                  <a:lnTo>
                    <a:pt x="406" y="596"/>
                  </a:lnTo>
                  <a:lnTo>
                    <a:pt x="381" y="556"/>
                  </a:lnTo>
                  <a:lnTo>
                    <a:pt x="353" y="510"/>
                  </a:lnTo>
                  <a:lnTo>
                    <a:pt x="322" y="460"/>
                  </a:lnTo>
                  <a:lnTo>
                    <a:pt x="288" y="406"/>
                  </a:lnTo>
                  <a:lnTo>
                    <a:pt x="253" y="351"/>
                  </a:lnTo>
                  <a:lnTo>
                    <a:pt x="216" y="295"/>
                  </a:lnTo>
                  <a:lnTo>
                    <a:pt x="178" y="238"/>
                  </a:lnTo>
                  <a:lnTo>
                    <a:pt x="140" y="183"/>
                  </a:lnTo>
                  <a:lnTo>
                    <a:pt x="103" y="131"/>
                  </a:lnTo>
                  <a:lnTo>
                    <a:pt x="67" y="82"/>
                  </a:lnTo>
                  <a:lnTo>
                    <a:pt x="33" y="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" name="Freeform 18"/>
            <p:cNvSpPr>
              <a:spLocks/>
            </p:cNvSpPr>
            <p:nvPr/>
          </p:nvSpPr>
          <p:spPr bwMode="auto">
            <a:xfrm>
              <a:off x="4959" y="3311"/>
              <a:ext cx="213" cy="392"/>
            </a:xfrm>
            <a:custGeom>
              <a:avLst/>
              <a:gdLst>
                <a:gd name="T0" fmla="*/ 426 w 426"/>
                <a:gd name="T1" fmla="*/ 784 h 784"/>
                <a:gd name="T2" fmla="*/ 424 w 426"/>
                <a:gd name="T3" fmla="*/ 780 h 784"/>
                <a:gd name="T4" fmla="*/ 417 w 426"/>
                <a:gd name="T5" fmla="*/ 766 h 784"/>
                <a:gd name="T6" fmla="*/ 406 w 426"/>
                <a:gd name="T7" fmla="*/ 745 h 784"/>
                <a:gd name="T8" fmla="*/ 391 w 426"/>
                <a:gd name="T9" fmla="*/ 715 h 784"/>
                <a:gd name="T10" fmla="*/ 372 w 426"/>
                <a:gd name="T11" fmla="*/ 679 h 784"/>
                <a:gd name="T12" fmla="*/ 350 w 426"/>
                <a:gd name="T13" fmla="*/ 637 h 784"/>
                <a:gd name="T14" fmla="*/ 325 w 426"/>
                <a:gd name="T15" fmla="*/ 590 h 784"/>
                <a:gd name="T16" fmla="*/ 296 w 426"/>
                <a:gd name="T17" fmla="*/ 535 h 784"/>
                <a:gd name="T18" fmla="*/ 265 w 426"/>
                <a:gd name="T19" fmla="*/ 479 h 784"/>
                <a:gd name="T20" fmla="*/ 232 w 426"/>
                <a:gd name="T21" fmla="*/ 418 h 784"/>
                <a:gd name="T22" fmla="*/ 197 w 426"/>
                <a:gd name="T23" fmla="*/ 353 h 784"/>
                <a:gd name="T24" fmla="*/ 160 w 426"/>
                <a:gd name="T25" fmla="*/ 287 h 784"/>
                <a:gd name="T26" fmla="*/ 121 w 426"/>
                <a:gd name="T27" fmla="*/ 219 h 784"/>
                <a:gd name="T28" fmla="*/ 82 w 426"/>
                <a:gd name="T29" fmla="*/ 148 h 784"/>
                <a:gd name="T30" fmla="*/ 42 w 426"/>
                <a:gd name="T31" fmla="*/ 78 h 784"/>
                <a:gd name="T32" fmla="*/ 0 w 426"/>
                <a:gd name="T33" fmla="*/ 8 h 784"/>
                <a:gd name="T34" fmla="*/ 25 w 426"/>
                <a:gd name="T35" fmla="*/ 0 h 784"/>
                <a:gd name="T36" fmla="*/ 29 w 426"/>
                <a:gd name="T37" fmla="*/ 6 h 784"/>
                <a:gd name="T38" fmla="*/ 38 w 426"/>
                <a:gd name="T39" fmla="*/ 23 h 784"/>
                <a:gd name="T40" fmla="*/ 54 w 426"/>
                <a:gd name="T41" fmla="*/ 51 h 784"/>
                <a:gd name="T42" fmla="*/ 74 w 426"/>
                <a:gd name="T43" fmla="*/ 87 h 784"/>
                <a:gd name="T44" fmla="*/ 99 w 426"/>
                <a:gd name="T45" fmla="*/ 132 h 784"/>
                <a:gd name="T46" fmla="*/ 127 w 426"/>
                <a:gd name="T47" fmla="*/ 183 h 784"/>
                <a:gd name="T48" fmla="*/ 157 w 426"/>
                <a:gd name="T49" fmla="*/ 239 h 784"/>
                <a:gd name="T50" fmla="*/ 189 w 426"/>
                <a:gd name="T51" fmla="*/ 299 h 784"/>
                <a:gd name="T52" fmla="*/ 222 w 426"/>
                <a:gd name="T53" fmla="*/ 363 h 784"/>
                <a:gd name="T54" fmla="*/ 257 w 426"/>
                <a:gd name="T55" fmla="*/ 427 h 784"/>
                <a:gd name="T56" fmla="*/ 290 w 426"/>
                <a:gd name="T57" fmla="*/ 493 h 784"/>
                <a:gd name="T58" fmla="*/ 323 w 426"/>
                <a:gd name="T59" fmla="*/ 557 h 784"/>
                <a:gd name="T60" fmla="*/ 353 w 426"/>
                <a:gd name="T61" fmla="*/ 619 h 784"/>
                <a:gd name="T62" fmla="*/ 381 w 426"/>
                <a:gd name="T63" fmla="*/ 679 h 784"/>
                <a:gd name="T64" fmla="*/ 406 w 426"/>
                <a:gd name="T65" fmla="*/ 735 h 784"/>
                <a:gd name="T66" fmla="*/ 426 w 426"/>
                <a:gd name="T67" fmla="*/ 784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6" h="784">
                  <a:moveTo>
                    <a:pt x="426" y="784"/>
                  </a:moveTo>
                  <a:lnTo>
                    <a:pt x="424" y="780"/>
                  </a:lnTo>
                  <a:lnTo>
                    <a:pt x="417" y="766"/>
                  </a:lnTo>
                  <a:lnTo>
                    <a:pt x="406" y="745"/>
                  </a:lnTo>
                  <a:lnTo>
                    <a:pt x="391" y="715"/>
                  </a:lnTo>
                  <a:lnTo>
                    <a:pt x="372" y="679"/>
                  </a:lnTo>
                  <a:lnTo>
                    <a:pt x="350" y="637"/>
                  </a:lnTo>
                  <a:lnTo>
                    <a:pt x="325" y="590"/>
                  </a:lnTo>
                  <a:lnTo>
                    <a:pt x="296" y="535"/>
                  </a:lnTo>
                  <a:lnTo>
                    <a:pt x="265" y="479"/>
                  </a:lnTo>
                  <a:lnTo>
                    <a:pt x="232" y="418"/>
                  </a:lnTo>
                  <a:lnTo>
                    <a:pt x="197" y="353"/>
                  </a:lnTo>
                  <a:lnTo>
                    <a:pt x="160" y="287"/>
                  </a:lnTo>
                  <a:lnTo>
                    <a:pt x="121" y="219"/>
                  </a:lnTo>
                  <a:lnTo>
                    <a:pt x="82" y="148"/>
                  </a:lnTo>
                  <a:lnTo>
                    <a:pt x="42" y="78"/>
                  </a:lnTo>
                  <a:lnTo>
                    <a:pt x="0" y="8"/>
                  </a:lnTo>
                  <a:lnTo>
                    <a:pt x="25" y="0"/>
                  </a:lnTo>
                  <a:lnTo>
                    <a:pt x="29" y="6"/>
                  </a:lnTo>
                  <a:lnTo>
                    <a:pt x="38" y="23"/>
                  </a:lnTo>
                  <a:lnTo>
                    <a:pt x="54" y="51"/>
                  </a:lnTo>
                  <a:lnTo>
                    <a:pt x="74" y="87"/>
                  </a:lnTo>
                  <a:lnTo>
                    <a:pt x="99" y="132"/>
                  </a:lnTo>
                  <a:lnTo>
                    <a:pt x="127" y="183"/>
                  </a:lnTo>
                  <a:lnTo>
                    <a:pt x="157" y="239"/>
                  </a:lnTo>
                  <a:lnTo>
                    <a:pt x="189" y="299"/>
                  </a:lnTo>
                  <a:lnTo>
                    <a:pt x="222" y="363"/>
                  </a:lnTo>
                  <a:lnTo>
                    <a:pt x="257" y="427"/>
                  </a:lnTo>
                  <a:lnTo>
                    <a:pt x="290" y="493"/>
                  </a:lnTo>
                  <a:lnTo>
                    <a:pt x="323" y="557"/>
                  </a:lnTo>
                  <a:lnTo>
                    <a:pt x="353" y="619"/>
                  </a:lnTo>
                  <a:lnTo>
                    <a:pt x="381" y="679"/>
                  </a:lnTo>
                  <a:lnTo>
                    <a:pt x="406" y="735"/>
                  </a:lnTo>
                  <a:lnTo>
                    <a:pt x="426" y="784"/>
                  </a:lnTo>
                  <a:close/>
                </a:path>
              </a:pathLst>
            </a:cu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" name="Freeform 19"/>
            <p:cNvSpPr>
              <a:spLocks/>
            </p:cNvSpPr>
            <p:nvPr/>
          </p:nvSpPr>
          <p:spPr bwMode="auto">
            <a:xfrm>
              <a:off x="4648" y="2904"/>
              <a:ext cx="180" cy="354"/>
            </a:xfrm>
            <a:custGeom>
              <a:avLst/>
              <a:gdLst>
                <a:gd name="T0" fmla="*/ 0 w 358"/>
                <a:gd name="T1" fmla="*/ 0 h 708"/>
                <a:gd name="T2" fmla="*/ 1 w 358"/>
                <a:gd name="T3" fmla="*/ 3 h 708"/>
                <a:gd name="T4" fmla="*/ 6 w 358"/>
                <a:gd name="T5" fmla="*/ 16 h 708"/>
                <a:gd name="T6" fmla="*/ 13 w 358"/>
                <a:gd name="T7" fmla="*/ 34 h 708"/>
                <a:gd name="T8" fmla="*/ 23 w 358"/>
                <a:gd name="T9" fmla="*/ 60 h 708"/>
                <a:gd name="T10" fmla="*/ 36 w 358"/>
                <a:gd name="T11" fmla="*/ 92 h 708"/>
                <a:gd name="T12" fmla="*/ 52 w 358"/>
                <a:gd name="T13" fmla="*/ 130 h 708"/>
                <a:gd name="T14" fmla="*/ 70 w 358"/>
                <a:gd name="T15" fmla="*/ 172 h 708"/>
                <a:gd name="T16" fmla="*/ 91 w 358"/>
                <a:gd name="T17" fmla="*/ 220 h 708"/>
                <a:gd name="T18" fmla="*/ 115 w 358"/>
                <a:gd name="T19" fmla="*/ 271 h 708"/>
                <a:gd name="T20" fmla="*/ 142 w 358"/>
                <a:gd name="T21" fmla="*/ 327 h 708"/>
                <a:gd name="T22" fmla="*/ 172 w 358"/>
                <a:gd name="T23" fmla="*/ 385 h 708"/>
                <a:gd name="T24" fmla="*/ 204 w 358"/>
                <a:gd name="T25" fmla="*/ 446 h 708"/>
                <a:gd name="T26" fmla="*/ 238 w 358"/>
                <a:gd name="T27" fmla="*/ 510 h 708"/>
                <a:gd name="T28" fmla="*/ 275 w 358"/>
                <a:gd name="T29" fmla="*/ 574 h 708"/>
                <a:gd name="T30" fmla="*/ 316 w 358"/>
                <a:gd name="T31" fmla="*/ 641 h 708"/>
                <a:gd name="T32" fmla="*/ 358 w 358"/>
                <a:gd name="T33" fmla="*/ 708 h 708"/>
                <a:gd name="T34" fmla="*/ 356 w 358"/>
                <a:gd name="T35" fmla="*/ 704 h 708"/>
                <a:gd name="T36" fmla="*/ 350 w 358"/>
                <a:gd name="T37" fmla="*/ 694 h 708"/>
                <a:gd name="T38" fmla="*/ 340 w 358"/>
                <a:gd name="T39" fmla="*/ 676 h 708"/>
                <a:gd name="T40" fmla="*/ 326 w 358"/>
                <a:gd name="T41" fmla="*/ 653 h 708"/>
                <a:gd name="T42" fmla="*/ 309 w 358"/>
                <a:gd name="T43" fmla="*/ 623 h 708"/>
                <a:gd name="T44" fmla="*/ 289 w 358"/>
                <a:gd name="T45" fmla="*/ 587 h 708"/>
                <a:gd name="T46" fmla="*/ 266 w 358"/>
                <a:gd name="T47" fmla="*/ 547 h 708"/>
                <a:gd name="T48" fmla="*/ 242 w 358"/>
                <a:gd name="T49" fmla="*/ 501 h 708"/>
                <a:gd name="T50" fmla="*/ 214 w 358"/>
                <a:gd name="T51" fmla="*/ 450 h 708"/>
                <a:gd name="T52" fmla="*/ 187 w 358"/>
                <a:gd name="T53" fmla="*/ 396 h 708"/>
                <a:gd name="T54" fmla="*/ 157 w 358"/>
                <a:gd name="T55" fmla="*/ 337 h 708"/>
                <a:gd name="T56" fmla="*/ 126 w 358"/>
                <a:gd name="T57" fmla="*/ 276 h 708"/>
                <a:gd name="T58" fmla="*/ 94 w 358"/>
                <a:gd name="T59" fmla="*/ 210 h 708"/>
                <a:gd name="T60" fmla="*/ 63 w 358"/>
                <a:gd name="T61" fmla="*/ 142 h 708"/>
                <a:gd name="T62" fmla="*/ 31 w 358"/>
                <a:gd name="T63" fmla="*/ 72 h 708"/>
                <a:gd name="T64" fmla="*/ 0 w 358"/>
                <a:gd name="T65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8" h="708">
                  <a:moveTo>
                    <a:pt x="0" y="0"/>
                  </a:moveTo>
                  <a:lnTo>
                    <a:pt x="1" y="3"/>
                  </a:lnTo>
                  <a:lnTo>
                    <a:pt x="6" y="16"/>
                  </a:lnTo>
                  <a:lnTo>
                    <a:pt x="13" y="34"/>
                  </a:lnTo>
                  <a:lnTo>
                    <a:pt x="23" y="60"/>
                  </a:lnTo>
                  <a:lnTo>
                    <a:pt x="36" y="92"/>
                  </a:lnTo>
                  <a:lnTo>
                    <a:pt x="52" y="130"/>
                  </a:lnTo>
                  <a:lnTo>
                    <a:pt x="70" y="172"/>
                  </a:lnTo>
                  <a:lnTo>
                    <a:pt x="91" y="220"/>
                  </a:lnTo>
                  <a:lnTo>
                    <a:pt x="115" y="271"/>
                  </a:lnTo>
                  <a:lnTo>
                    <a:pt x="142" y="327"/>
                  </a:lnTo>
                  <a:lnTo>
                    <a:pt x="172" y="385"/>
                  </a:lnTo>
                  <a:lnTo>
                    <a:pt x="204" y="446"/>
                  </a:lnTo>
                  <a:lnTo>
                    <a:pt x="238" y="510"/>
                  </a:lnTo>
                  <a:lnTo>
                    <a:pt x="275" y="574"/>
                  </a:lnTo>
                  <a:lnTo>
                    <a:pt x="316" y="641"/>
                  </a:lnTo>
                  <a:lnTo>
                    <a:pt x="358" y="708"/>
                  </a:lnTo>
                  <a:lnTo>
                    <a:pt x="356" y="704"/>
                  </a:lnTo>
                  <a:lnTo>
                    <a:pt x="350" y="694"/>
                  </a:lnTo>
                  <a:lnTo>
                    <a:pt x="340" y="676"/>
                  </a:lnTo>
                  <a:lnTo>
                    <a:pt x="326" y="653"/>
                  </a:lnTo>
                  <a:lnTo>
                    <a:pt x="309" y="623"/>
                  </a:lnTo>
                  <a:lnTo>
                    <a:pt x="289" y="587"/>
                  </a:lnTo>
                  <a:lnTo>
                    <a:pt x="266" y="547"/>
                  </a:lnTo>
                  <a:lnTo>
                    <a:pt x="242" y="501"/>
                  </a:lnTo>
                  <a:lnTo>
                    <a:pt x="214" y="450"/>
                  </a:lnTo>
                  <a:lnTo>
                    <a:pt x="187" y="396"/>
                  </a:lnTo>
                  <a:lnTo>
                    <a:pt x="157" y="337"/>
                  </a:lnTo>
                  <a:lnTo>
                    <a:pt x="126" y="276"/>
                  </a:lnTo>
                  <a:lnTo>
                    <a:pt x="94" y="210"/>
                  </a:lnTo>
                  <a:lnTo>
                    <a:pt x="63" y="142"/>
                  </a:lnTo>
                  <a:lnTo>
                    <a:pt x="31" y="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3" name="Freeform 20"/>
            <p:cNvSpPr>
              <a:spLocks/>
            </p:cNvSpPr>
            <p:nvPr/>
          </p:nvSpPr>
          <p:spPr bwMode="auto">
            <a:xfrm>
              <a:off x="4652" y="2853"/>
              <a:ext cx="27" cy="21"/>
            </a:xfrm>
            <a:custGeom>
              <a:avLst/>
              <a:gdLst>
                <a:gd name="T0" fmla="*/ 54 w 54"/>
                <a:gd name="T1" fmla="*/ 0 h 42"/>
                <a:gd name="T2" fmla="*/ 44 w 54"/>
                <a:gd name="T3" fmla="*/ 3 h 42"/>
                <a:gd name="T4" fmla="*/ 34 w 54"/>
                <a:gd name="T5" fmla="*/ 6 h 42"/>
                <a:gd name="T6" fmla="*/ 25 w 54"/>
                <a:gd name="T7" fmla="*/ 12 h 42"/>
                <a:gd name="T8" fmla="*/ 16 w 54"/>
                <a:gd name="T9" fmla="*/ 18 h 42"/>
                <a:gd name="T10" fmla="*/ 10 w 54"/>
                <a:gd name="T11" fmla="*/ 22 h 42"/>
                <a:gd name="T12" fmla="*/ 4 w 54"/>
                <a:gd name="T13" fmla="*/ 27 h 42"/>
                <a:gd name="T14" fmla="*/ 1 w 54"/>
                <a:gd name="T15" fmla="*/ 31 h 42"/>
                <a:gd name="T16" fmla="*/ 0 w 54"/>
                <a:gd name="T17" fmla="*/ 33 h 42"/>
                <a:gd name="T18" fmla="*/ 9 w 54"/>
                <a:gd name="T19" fmla="*/ 42 h 42"/>
                <a:gd name="T20" fmla="*/ 10 w 54"/>
                <a:gd name="T21" fmla="*/ 41 h 42"/>
                <a:gd name="T22" fmla="*/ 14 w 54"/>
                <a:gd name="T23" fmla="*/ 38 h 42"/>
                <a:gd name="T24" fmla="*/ 19 w 54"/>
                <a:gd name="T25" fmla="*/ 34 h 42"/>
                <a:gd name="T26" fmla="*/ 25 w 54"/>
                <a:gd name="T27" fmla="*/ 29 h 42"/>
                <a:gd name="T28" fmla="*/ 32 w 54"/>
                <a:gd name="T29" fmla="*/ 23 h 42"/>
                <a:gd name="T30" fmla="*/ 39 w 54"/>
                <a:gd name="T31" fmla="*/ 20 h 42"/>
                <a:gd name="T32" fmla="*/ 48 w 54"/>
                <a:gd name="T33" fmla="*/ 16 h 42"/>
                <a:gd name="T34" fmla="*/ 54 w 54"/>
                <a:gd name="T35" fmla="*/ 14 h 42"/>
                <a:gd name="T36" fmla="*/ 54 w 54"/>
                <a:gd name="T3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4" h="42">
                  <a:moveTo>
                    <a:pt x="54" y="0"/>
                  </a:moveTo>
                  <a:lnTo>
                    <a:pt x="44" y="3"/>
                  </a:lnTo>
                  <a:lnTo>
                    <a:pt x="34" y="6"/>
                  </a:lnTo>
                  <a:lnTo>
                    <a:pt x="25" y="12"/>
                  </a:lnTo>
                  <a:lnTo>
                    <a:pt x="16" y="18"/>
                  </a:lnTo>
                  <a:lnTo>
                    <a:pt x="10" y="22"/>
                  </a:lnTo>
                  <a:lnTo>
                    <a:pt x="4" y="27"/>
                  </a:lnTo>
                  <a:lnTo>
                    <a:pt x="1" y="31"/>
                  </a:lnTo>
                  <a:lnTo>
                    <a:pt x="0" y="33"/>
                  </a:lnTo>
                  <a:lnTo>
                    <a:pt x="9" y="42"/>
                  </a:lnTo>
                  <a:lnTo>
                    <a:pt x="10" y="41"/>
                  </a:lnTo>
                  <a:lnTo>
                    <a:pt x="14" y="38"/>
                  </a:lnTo>
                  <a:lnTo>
                    <a:pt x="19" y="34"/>
                  </a:lnTo>
                  <a:lnTo>
                    <a:pt x="25" y="29"/>
                  </a:lnTo>
                  <a:lnTo>
                    <a:pt x="32" y="23"/>
                  </a:lnTo>
                  <a:lnTo>
                    <a:pt x="39" y="20"/>
                  </a:lnTo>
                  <a:lnTo>
                    <a:pt x="48" y="16"/>
                  </a:lnTo>
                  <a:lnTo>
                    <a:pt x="54" y="14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F9E5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4" name="Freeform 21"/>
            <p:cNvSpPr>
              <a:spLocks/>
            </p:cNvSpPr>
            <p:nvPr/>
          </p:nvSpPr>
          <p:spPr bwMode="auto">
            <a:xfrm>
              <a:off x="4844" y="3290"/>
              <a:ext cx="45" cy="71"/>
            </a:xfrm>
            <a:custGeom>
              <a:avLst/>
              <a:gdLst>
                <a:gd name="T0" fmla="*/ 0 w 91"/>
                <a:gd name="T1" fmla="*/ 21 h 142"/>
                <a:gd name="T2" fmla="*/ 71 w 91"/>
                <a:gd name="T3" fmla="*/ 142 h 142"/>
                <a:gd name="T4" fmla="*/ 91 w 91"/>
                <a:gd name="T5" fmla="*/ 124 h 142"/>
                <a:gd name="T6" fmla="*/ 18 w 91"/>
                <a:gd name="T7" fmla="*/ 0 h 142"/>
                <a:gd name="T8" fmla="*/ 0 w 91"/>
                <a:gd name="T9" fmla="*/ 2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42">
                  <a:moveTo>
                    <a:pt x="0" y="21"/>
                  </a:moveTo>
                  <a:lnTo>
                    <a:pt x="71" y="142"/>
                  </a:lnTo>
                  <a:lnTo>
                    <a:pt x="91" y="124"/>
                  </a:lnTo>
                  <a:lnTo>
                    <a:pt x="18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9660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" name="Freeform 22"/>
            <p:cNvSpPr>
              <a:spLocks/>
            </p:cNvSpPr>
            <p:nvPr/>
          </p:nvSpPr>
          <p:spPr bwMode="auto">
            <a:xfrm>
              <a:off x="5188" y="3791"/>
              <a:ext cx="83" cy="126"/>
            </a:xfrm>
            <a:custGeom>
              <a:avLst/>
              <a:gdLst>
                <a:gd name="T0" fmla="*/ 0 w 167"/>
                <a:gd name="T1" fmla="*/ 21 h 254"/>
                <a:gd name="T2" fmla="*/ 145 w 167"/>
                <a:gd name="T3" fmla="*/ 254 h 254"/>
                <a:gd name="T4" fmla="*/ 167 w 167"/>
                <a:gd name="T5" fmla="*/ 243 h 254"/>
                <a:gd name="T6" fmla="*/ 46 w 167"/>
                <a:gd name="T7" fmla="*/ 0 h 254"/>
                <a:gd name="T8" fmla="*/ 44 w 167"/>
                <a:gd name="T9" fmla="*/ 0 h 254"/>
                <a:gd name="T10" fmla="*/ 41 w 167"/>
                <a:gd name="T11" fmla="*/ 1 h 254"/>
                <a:gd name="T12" fmla="*/ 35 w 167"/>
                <a:gd name="T13" fmla="*/ 2 h 254"/>
                <a:gd name="T14" fmla="*/ 28 w 167"/>
                <a:gd name="T15" fmla="*/ 5 h 254"/>
                <a:gd name="T16" fmla="*/ 21 w 167"/>
                <a:gd name="T17" fmla="*/ 8 h 254"/>
                <a:gd name="T18" fmla="*/ 13 w 167"/>
                <a:gd name="T19" fmla="*/ 12 h 254"/>
                <a:gd name="T20" fmla="*/ 6 w 167"/>
                <a:gd name="T21" fmla="*/ 15 h 254"/>
                <a:gd name="T22" fmla="*/ 0 w 167"/>
                <a:gd name="T23" fmla="*/ 2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7" h="254">
                  <a:moveTo>
                    <a:pt x="0" y="21"/>
                  </a:moveTo>
                  <a:lnTo>
                    <a:pt x="145" y="254"/>
                  </a:lnTo>
                  <a:lnTo>
                    <a:pt x="167" y="243"/>
                  </a:lnTo>
                  <a:lnTo>
                    <a:pt x="46" y="0"/>
                  </a:lnTo>
                  <a:lnTo>
                    <a:pt x="44" y="0"/>
                  </a:lnTo>
                  <a:lnTo>
                    <a:pt x="41" y="1"/>
                  </a:lnTo>
                  <a:lnTo>
                    <a:pt x="35" y="2"/>
                  </a:lnTo>
                  <a:lnTo>
                    <a:pt x="28" y="5"/>
                  </a:lnTo>
                  <a:lnTo>
                    <a:pt x="21" y="8"/>
                  </a:lnTo>
                  <a:lnTo>
                    <a:pt x="13" y="12"/>
                  </a:lnTo>
                  <a:lnTo>
                    <a:pt x="6" y="15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F9E5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" name="Freeform 23"/>
            <p:cNvSpPr>
              <a:spLocks/>
            </p:cNvSpPr>
            <p:nvPr/>
          </p:nvSpPr>
          <p:spPr bwMode="auto">
            <a:xfrm>
              <a:off x="5267" y="3917"/>
              <a:ext cx="11" cy="16"/>
            </a:xfrm>
            <a:custGeom>
              <a:avLst/>
              <a:gdLst>
                <a:gd name="T0" fmla="*/ 0 w 22"/>
                <a:gd name="T1" fmla="*/ 5 h 33"/>
                <a:gd name="T2" fmla="*/ 15 w 22"/>
                <a:gd name="T3" fmla="*/ 31 h 33"/>
                <a:gd name="T4" fmla="*/ 17 w 22"/>
                <a:gd name="T5" fmla="*/ 33 h 33"/>
                <a:gd name="T6" fmla="*/ 20 w 22"/>
                <a:gd name="T7" fmla="*/ 33 h 33"/>
                <a:gd name="T8" fmla="*/ 22 w 22"/>
                <a:gd name="T9" fmla="*/ 33 h 33"/>
                <a:gd name="T10" fmla="*/ 22 w 22"/>
                <a:gd name="T11" fmla="*/ 30 h 33"/>
                <a:gd name="T12" fmla="*/ 18 w 22"/>
                <a:gd name="T13" fmla="*/ 22 h 33"/>
                <a:gd name="T14" fmla="*/ 12 w 22"/>
                <a:gd name="T15" fmla="*/ 13 h 33"/>
                <a:gd name="T16" fmla="*/ 7 w 22"/>
                <a:gd name="T17" fmla="*/ 4 h 33"/>
                <a:gd name="T18" fmla="*/ 5 w 22"/>
                <a:gd name="T19" fmla="*/ 0 h 33"/>
                <a:gd name="T20" fmla="*/ 0 w 22"/>
                <a:gd name="T21" fmla="*/ 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33">
                  <a:moveTo>
                    <a:pt x="0" y="5"/>
                  </a:moveTo>
                  <a:lnTo>
                    <a:pt x="15" y="31"/>
                  </a:lnTo>
                  <a:lnTo>
                    <a:pt x="17" y="33"/>
                  </a:lnTo>
                  <a:lnTo>
                    <a:pt x="20" y="33"/>
                  </a:lnTo>
                  <a:lnTo>
                    <a:pt x="22" y="33"/>
                  </a:lnTo>
                  <a:lnTo>
                    <a:pt x="22" y="30"/>
                  </a:lnTo>
                  <a:lnTo>
                    <a:pt x="18" y="22"/>
                  </a:lnTo>
                  <a:lnTo>
                    <a:pt x="12" y="13"/>
                  </a:lnTo>
                  <a:lnTo>
                    <a:pt x="7" y="4"/>
                  </a:lnTo>
                  <a:lnTo>
                    <a:pt x="5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E5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7" name="Freeform 24"/>
            <p:cNvSpPr>
              <a:spLocks/>
            </p:cNvSpPr>
            <p:nvPr/>
          </p:nvSpPr>
          <p:spPr bwMode="auto">
            <a:xfrm>
              <a:off x="5175" y="3807"/>
              <a:ext cx="84" cy="115"/>
            </a:xfrm>
            <a:custGeom>
              <a:avLst/>
              <a:gdLst>
                <a:gd name="T0" fmla="*/ 13 w 169"/>
                <a:gd name="T1" fmla="*/ 0 h 231"/>
                <a:gd name="T2" fmla="*/ 169 w 169"/>
                <a:gd name="T3" fmla="*/ 227 h 231"/>
                <a:gd name="T4" fmla="*/ 166 w 169"/>
                <a:gd name="T5" fmla="*/ 231 h 231"/>
                <a:gd name="T6" fmla="*/ 0 w 169"/>
                <a:gd name="T7" fmla="*/ 17 h 231"/>
                <a:gd name="T8" fmla="*/ 1 w 169"/>
                <a:gd name="T9" fmla="*/ 15 h 231"/>
                <a:gd name="T10" fmla="*/ 3 w 169"/>
                <a:gd name="T11" fmla="*/ 11 h 231"/>
                <a:gd name="T12" fmla="*/ 8 w 169"/>
                <a:gd name="T13" fmla="*/ 6 h 231"/>
                <a:gd name="T14" fmla="*/ 13 w 169"/>
                <a:gd name="T15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231">
                  <a:moveTo>
                    <a:pt x="13" y="0"/>
                  </a:moveTo>
                  <a:lnTo>
                    <a:pt x="169" y="227"/>
                  </a:lnTo>
                  <a:lnTo>
                    <a:pt x="166" y="231"/>
                  </a:lnTo>
                  <a:lnTo>
                    <a:pt x="0" y="17"/>
                  </a:lnTo>
                  <a:lnTo>
                    <a:pt x="1" y="15"/>
                  </a:lnTo>
                  <a:lnTo>
                    <a:pt x="3" y="11"/>
                  </a:lnTo>
                  <a:lnTo>
                    <a:pt x="8" y="6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A872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8" name="Freeform 25"/>
            <p:cNvSpPr>
              <a:spLocks/>
            </p:cNvSpPr>
            <p:nvPr/>
          </p:nvSpPr>
          <p:spPr bwMode="auto">
            <a:xfrm>
              <a:off x="4625" y="2908"/>
              <a:ext cx="174" cy="350"/>
            </a:xfrm>
            <a:custGeom>
              <a:avLst/>
              <a:gdLst>
                <a:gd name="T0" fmla="*/ 9 w 348"/>
                <a:gd name="T1" fmla="*/ 0 h 699"/>
                <a:gd name="T2" fmla="*/ 11 w 348"/>
                <a:gd name="T3" fmla="*/ 4 h 699"/>
                <a:gd name="T4" fmla="*/ 17 w 348"/>
                <a:gd name="T5" fmla="*/ 18 h 699"/>
                <a:gd name="T6" fmla="*/ 25 w 348"/>
                <a:gd name="T7" fmla="*/ 39 h 699"/>
                <a:gd name="T8" fmla="*/ 38 w 348"/>
                <a:gd name="T9" fmla="*/ 68 h 699"/>
                <a:gd name="T10" fmla="*/ 53 w 348"/>
                <a:gd name="T11" fmla="*/ 102 h 699"/>
                <a:gd name="T12" fmla="*/ 71 w 348"/>
                <a:gd name="T13" fmla="*/ 143 h 699"/>
                <a:gd name="T14" fmla="*/ 91 w 348"/>
                <a:gd name="T15" fmla="*/ 189 h 699"/>
                <a:gd name="T16" fmla="*/ 114 w 348"/>
                <a:gd name="T17" fmla="*/ 238 h 699"/>
                <a:gd name="T18" fmla="*/ 139 w 348"/>
                <a:gd name="T19" fmla="*/ 291 h 699"/>
                <a:gd name="T20" fmla="*/ 164 w 348"/>
                <a:gd name="T21" fmla="*/ 347 h 699"/>
                <a:gd name="T22" fmla="*/ 193 w 348"/>
                <a:gd name="T23" fmla="*/ 403 h 699"/>
                <a:gd name="T24" fmla="*/ 222 w 348"/>
                <a:gd name="T25" fmla="*/ 462 h 699"/>
                <a:gd name="T26" fmla="*/ 253 w 348"/>
                <a:gd name="T27" fmla="*/ 519 h 699"/>
                <a:gd name="T28" fmla="*/ 284 w 348"/>
                <a:gd name="T29" fmla="*/ 578 h 699"/>
                <a:gd name="T30" fmla="*/ 315 w 348"/>
                <a:gd name="T31" fmla="*/ 634 h 699"/>
                <a:gd name="T32" fmla="*/ 348 w 348"/>
                <a:gd name="T33" fmla="*/ 689 h 699"/>
                <a:gd name="T34" fmla="*/ 337 w 348"/>
                <a:gd name="T35" fmla="*/ 699 h 699"/>
                <a:gd name="T36" fmla="*/ 335 w 348"/>
                <a:gd name="T37" fmla="*/ 694 h 699"/>
                <a:gd name="T38" fmla="*/ 327 w 348"/>
                <a:gd name="T39" fmla="*/ 679 h 699"/>
                <a:gd name="T40" fmla="*/ 314 w 348"/>
                <a:gd name="T41" fmla="*/ 657 h 699"/>
                <a:gd name="T42" fmla="*/ 298 w 348"/>
                <a:gd name="T43" fmla="*/ 626 h 699"/>
                <a:gd name="T44" fmla="*/ 279 w 348"/>
                <a:gd name="T45" fmla="*/ 591 h 699"/>
                <a:gd name="T46" fmla="*/ 256 w 348"/>
                <a:gd name="T47" fmla="*/ 548 h 699"/>
                <a:gd name="T48" fmla="*/ 231 w 348"/>
                <a:gd name="T49" fmla="*/ 501 h 699"/>
                <a:gd name="T50" fmla="*/ 205 w 348"/>
                <a:gd name="T51" fmla="*/ 450 h 699"/>
                <a:gd name="T52" fmla="*/ 177 w 348"/>
                <a:gd name="T53" fmla="*/ 397 h 699"/>
                <a:gd name="T54" fmla="*/ 149 w 348"/>
                <a:gd name="T55" fmla="*/ 343 h 699"/>
                <a:gd name="T56" fmla="*/ 121 w 348"/>
                <a:gd name="T57" fmla="*/ 287 h 699"/>
                <a:gd name="T58" fmla="*/ 94 w 348"/>
                <a:gd name="T59" fmla="*/ 231 h 699"/>
                <a:gd name="T60" fmla="*/ 68 w 348"/>
                <a:gd name="T61" fmla="*/ 177 h 699"/>
                <a:gd name="T62" fmla="*/ 43 w 348"/>
                <a:gd name="T63" fmla="*/ 124 h 699"/>
                <a:gd name="T64" fmla="*/ 22 w 348"/>
                <a:gd name="T65" fmla="*/ 75 h 699"/>
                <a:gd name="T66" fmla="*/ 2 w 348"/>
                <a:gd name="T67" fmla="*/ 30 h 699"/>
                <a:gd name="T68" fmla="*/ 1 w 348"/>
                <a:gd name="T69" fmla="*/ 25 h 699"/>
                <a:gd name="T70" fmla="*/ 0 w 348"/>
                <a:gd name="T71" fmla="*/ 15 h 699"/>
                <a:gd name="T72" fmla="*/ 2 w 348"/>
                <a:gd name="T73" fmla="*/ 4 h 699"/>
                <a:gd name="T74" fmla="*/ 9 w 348"/>
                <a:gd name="T75" fmla="*/ 0 h 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48" h="699">
                  <a:moveTo>
                    <a:pt x="9" y="0"/>
                  </a:moveTo>
                  <a:lnTo>
                    <a:pt x="11" y="4"/>
                  </a:lnTo>
                  <a:lnTo>
                    <a:pt x="17" y="18"/>
                  </a:lnTo>
                  <a:lnTo>
                    <a:pt x="25" y="39"/>
                  </a:lnTo>
                  <a:lnTo>
                    <a:pt x="38" y="68"/>
                  </a:lnTo>
                  <a:lnTo>
                    <a:pt x="53" y="102"/>
                  </a:lnTo>
                  <a:lnTo>
                    <a:pt x="71" y="143"/>
                  </a:lnTo>
                  <a:lnTo>
                    <a:pt x="91" y="189"/>
                  </a:lnTo>
                  <a:lnTo>
                    <a:pt x="114" y="238"/>
                  </a:lnTo>
                  <a:lnTo>
                    <a:pt x="139" y="291"/>
                  </a:lnTo>
                  <a:lnTo>
                    <a:pt x="164" y="347"/>
                  </a:lnTo>
                  <a:lnTo>
                    <a:pt x="193" y="403"/>
                  </a:lnTo>
                  <a:lnTo>
                    <a:pt x="222" y="462"/>
                  </a:lnTo>
                  <a:lnTo>
                    <a:pt x="253" y="519"/>
                  </a:lnTo>
                  <a:lnTo>
                    <a:pt x="284" y="578"/>
                  </a:lnTo>
                  <a:lnTo>
                    <a:pt x="315" y="634"/>
                  </a:lnTo>
                  <a:lnTo>
                    <a:pt x="348" y="689"/>
                  </a:lnTo>
                  <a:lnTo>
                    <a:pt x="337" y="699"/>
                  </a:lnTo>
                  <a:lnTo>
                    <a:pt x="335" y="694"/>
                  </a:lnTo>
                  <a:lnTo>
                    <a:pt x="327" y="679"/>
                  </a:lnTo>
                  <a:lnTo>
                    <a:pt x="314" y="657"/>
                  </a:lnTo>
                  <a:lnTo>
                    <a:pt x="298" y="626"/>
                  </a:lnTo>
                  <a:lnTo>
                    <a:pt x="279" y="591"/>
                  </a:lnTo>
                  <a:lnTo>
                    <a:pt x="256" y="548"/>
                  </a:lnTo>
                  <a:lnTo>
                    <a:pt x="231" y="501"/>
                  </a:lnTo>
                  <a:lnTo>
                    <a:pt x="205" y="450"/>
                  </a:lnTo>
                  <a:lnTo>
                    <a:pt x="177" y="397"/>
                  </a:lnTo>
                  <a:lnTo>
                    <a:pt x="149" y="343"/>
                  </a:lnTo>
                  <a:lnTo>
                    <a:pt x="121" y="287"/>
                  </a:lnTo>
                  <a:lnTo>
                    <a:pt x="94" y="231"/>
                  </a:lnTo>
                  <a:lnTo>
                    <a:pt x="68" y="177"/>
                  </a:lnTo>
                  <a:lnTo>
                    <a:pt x="43" y="124"/>
                  </a:lnTo>
                  <a:lnTo>
                    <a:pt x="22" y="75"/>
                  </a:lnTo>
                  <a:lnTo>
                    <a:pt x="2" y="30"/>
                  </a:lnTo>
                  <a:lnTo>
                    <a:pt x="1" y="25"/>
                  </a:lnTo>
                  <a:lnTo>
                    <a:pt x="0" y="15"/>
                  </a:lnTo>
                  <a:lnTo>
                    <a:pt x="2" y="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7F4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9" name="Freeform 26"/>
            <p:cNvSpPr>
              <a:spLocks/>
            </p:cNvSpPr>
            <p:nvPr/>
          </p:nvSpPr>
          <p:spPr bwMode="auto">
            <a:xfrm>
              <a:off x="4636" y="2809"/>
              <a:ext cx="46" cy="42"/>
            </a:xfrm>
            <a:custGeom>
              <a:avLst/>
              <a:gdLst>
                <a:gd name="T0" fmla="*/ 0 w 93"/>
                <a:gd name="T1" fmla="*/ 8 h 84"/>
                <a:gd name="T2" fmla="*/ 1 w 93"/>
                <a:gd name="T3" fmla="*/ 7 h 84"/>
                <a:gd name="T4" fmla="*/ 3 w 93"/>
                <a:gd name="T5" fmla="*/ 7 h 84"/>
                <a:gd name="T6" fmla="*/ 6 w 93"/>
                <a:gd name="T7" fmla="*/ 7 h 84"/>
                <a:gd name="T8" fmla="*/ 13 w 93"/>
                <a:gd name="T9" fmla="*/ 10 h 84"/>
                <a:gd name="T10" fmla="*/ 23 w 93"/>
                <a:gd name="T11" fmla="*/ 18 h 84"/>
                <a:gd name="T12" fmla="*/ 35 w 93"/>
                <a:gd name="T13" fmla="*/ 32 h 84"/>
                <a:gd name="T14" fmla="*/ 51 w 93"/>
                <a:gd name="T15" fmla="*/ 53 h 84"/>
                <a:gd name="T16" fmla="*/ 71 w 93"/>
                <a:gd name="T17" fmla="*/ 84 h 84"/>
                <a:gd name="T18" fmla="*/ 93 w 93"/>
                <a:gd name="T19" fmla="*/ 75 h 84"/>
                <a:gd name="T20" fmla="*/ 89 w 93"/>
                <a:gd name="T21" fmla="*/ 70 h 84"/>
                <a:gd name="T22" fmla="*/ 80 w 93"/>
                <a:gd name="T23" fmla="*/ 59 h 84"/>
                <a:gd name="T24" fmla="*/ 68 w 93"/>
                <a:gd name="T25" fmla="*/ 44 h 84"/>
                <a:gd name="T26" fmla="*/ 51 w 93"/>
                <a:gd name="T27" fmla="*/ 27 h 84"/>
                <a:gd name="T28" fmla="*/ 35 w 93"/>
                <a:gd name="T29" fmla="*/ 12 h 84"/>
                <a:gd name="T30" fmla="*/ 20 w 93"/>
                <a:gd name="T31" fmla="*/ 3 h 84"/>
                <a:gd name="T32" fmla="*/ 8 w 93"/>
                <a:gd name="T33" fmla="*/ 0 h 84"/>
                <a:gd name="T34" fmla="*/ 0 w 93"/>
                <a:gd name="T35" fmla="*/ 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" h="84">
                  <a:moveTo>
                    <a:pt x="0" y="8"/>
                  </a:moveTo>
                  <a:lnTo>
                    <a:pt x="1" y="7"/>
                  </a:lnTo>
                  <a:lnTo>
                    <a:pt x="3" y="7"/>
                  </a:lnTo>
                  <a:lnTo>
                    <a:pt x="6" y="7"/>
                  </a:lnTo>
                  <a:lnTo>
                    <a:pt x="13" y="10"/>
                  </a:lnTo>
                  <a:lnTo>
                    <a:pt x="23" y="18"/>
                  </a:lnTo>
                  <a:lnTo>
                    <a:pt x="35" y="32"/>
                  </a:lnTo>
                  <a:lnTo>
                    <a:pt x="51" y="53"/>
                  </a:lnTo>
                  <a:lnTo>
                    <a:pt x="71" y="84"/>
                  </a:lnTo>
                  <a:lnTo>
                    <a:pt x="93" y="75"/>
                  </a:lnTo>
                  <a:lnTo>
                    <a:pt x="89" y="70"/>
                  </a:lnTo>
                  <a:lnTo>
                    <a:pt x="80" y="59"/>
                  </a:lnTo>
                  <a:lnTo>
                    <a:pt x="68" y="44"/>
                  </a:lnTo>
                  <a:lnTo>
                    <a:pt x="51" y="27"/>
                  </a:lnTo>
                  <a:lnTo>
                    <a:pt x="35" y="12"/>
                  </a:lnTo>
                  <a:lnTo>
                    <a:pt x="20" y="3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0" name="Freeform 27"/>
            <p:cNvSpPr>
              <a:spLocks/>
            </p:cNvSpPr>
            <p:nvPr/>
          </p:nvSpPr>
          <p:spPr bwMode="auto">
            <a:xfrm>
              <a:off x="4792" y="3255"/>
              <a:ext cx="33" cy="57"/>
            </a:xfrm>
            <a:custGeom>
              <a:avLst/>
              <a:gdLst>
                <a:gd name="T0" fmla="*/ 0 w 67"/>
                <a:gd name="T1" fmla="*/ 14 h 115"/>
                <a:gd name="T2" fmla="*/ 1 w 67"/>
                <a:gd name="T3" fmla="*/ 12 h 115"/>
                <a:gd name="T4" fmla="*/ 4 w 67"/>
                <a:gd name="T5" fmla="*/ 5 h 115"/>
                <a:gd name="T6" fmla="*/ 9 w 67"/>
                <a:gd name="T7" fmla="*/ 0 h 115"/>
                <a:gd name="T8" fmla="*/ 17 w 67"/>
                <a:gd name="T9" fmla="*/ 0 h 115"/>
                <a:gd name="T10" fmla="*/ 23 w 67"/>
                <a:gd name="T11" fmla="*/ 6 h 115"/>
                <a:gd name="T12" fmla="*/ 30 w 67"/>
                <a:gd name="T13" fmla="*/ 20 h 115"/>
                <a:gd name="T14" fmla="*/ 38 w 67"/>
                <a:gd name="T15" fmla="*/ 38 h 115"/>
                <a:gd name="T16" fmla="*/ 47 w 67"/>
                <a:gd name="T17" fmla="*/ 59 h 115"/>
                <a:gd name="T18" fmla="*/ 54 w 67"/>
                <a:gd name="T19" fmla="*/ 79 h 115"/>
                <a:gd name="T20" fmla="*/ 61 w 67"/>
                <a:gd name="T21" fmla="*/ 98 h 115"/>
                <a:gd name="T22" fmla="*/ 66 w 67"/>
                <a:gd name="T23" fmla="*/ 111 h 115"/>
                <a:gd name="T24" fmla="*/ 67 w 67"/>
                <a:gd name="T25" fmla="*/ 115 h 115"/>
                <a:gd name="T26" fmla="*/ 66 w 67"/>
                <a:gd name="T27" fmla="*/ 112 h 115"/>
                <a:gd name="T28" fmla="*/ 61 w 67"/>
                <a:gd name="T29" fmla="*/ 101 h 115"/>
                <a:gd name="T30" fmla="*/ 54 w 67"/>
                <a:gd name="T31" fmla="*/ 88 h 115"/>
                <a:gd name="T32" fmla="*/ 46 w 67"/>
                <a:gd name="T33" fmla="*/ 70 h 115"/>
                <a:gd name="T34" fmla="*/ 38 w 67"/>
                <a:gd name="T35" fmla="*/ 53 h 115"/>
                <a:gd name="T36" fmla="*/ 31 w 67"/>
                <a:gd name="T37" fmla="*/ 37 h 115"/>
                <a:gd name="T38" fmla="*/ 24 w 67"/>
                <a:gd name="T39" fmla="*/ 25 h 115"/>
                <a:gd name="T40" fmla="*/ 21 w 67"/>
                <a:gd name="T41" fmla="*/ 18 h 115"/>
                <a:gd name="T42" fmla="*/ 16 w 67"/>
                <a:gd name="T43" fmla="*/ 13 h 115"/>
                <a:gd name="T44" fmla="*/ 13 w 67"/>
                <a:gd name="T45" fmla="*/ 10 h 115"/>
                <a:gd name="T46" fmla="*/ 10 w 67"/>
                <a:gd name="T47" fmla="*/ 12 h 115"/>
                <a:gd name="T48" fmla="*/ 8 w 67"/>
                <a:gd name="T49" fmla="*/ 15 h 115"/>
                <a:gd name="T50" fmla="*/ 6 w 67"/>
                <a:gd name="T51" fmla="*/ 18 h 115"/>
                <a:gd name="T52" fmla="*/ 2 w 67"/>
                <a:gd name="T53" fmla="*/ 20 h 115"/>
                <a:gd name="T54" fmla="*/ 1 w 67"/>
                <a:gd name="T55" fmla="*/ 17 h 115"/>
                <a:gd name="T56" fmla="*/ 0 w 67"/>
                <a:gd name="T57" fmla="*/ 1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7" h="115">
                  <a:moveTo>
                    <a:pt x="0" y="14"/>
                  </a:moveTo>
                  <a:lnTo>
                    <a:pt x="1" y="12"/>
                  </a:lnTo>
                  <a:lnTo>
                    <a:pt x="4" y="5"/>
                  </a:lnTo>
                  <a:lnTo>
                    <a:pt x="9" y="0"/>
                  </a:lnTo>
                  <a:lnTo>
                    <a:pt x="17" y="0"/>
                  </a:lnTo>
                  <a:lnTo>
                    <a:pt x="23" y="6"/>
                  </a:lnTo>
                  <a:lnTo>
                    <a:pt x="30" y="20"/>
                  </a:lnTo>
                  <a:lnTo>
                    <a:pt x="38" y="38"/>
                  </a:lnTo>
                  <a:lnTo>
                    <a:pt x="47" y="59"/>
                  </a:lnTo>
                  <a:lnTo>
                    <a:pt x="54" y="79"/>
                  </a:lnTo>
                  <a:lnTo>
                    <a:pt x="61" y="98"/>
                  </a:lnTo>
                  <a:lnTo>
                    <a:pt x="66" y="111"/>
                  </a:lnTo>
                  <a:lnTo>
                    <a:pt x="67" y="115"/>
                  </a:lnTo>
                  <a:lnTo>
                    <a:pt x="66" y="112"/>
                  </a:lnTo>
                  <a:lnTo>
                    <a:pt x="61" y="101"/>
                  </a:lnTo>
                  <a:lnTo>
                    <a:pt x="54" y="88"/>
                  </a:lnTo>
                  <a:lnTo>
                    <a:pt x="46" y="70"/>
                  </a:lnTo>
                  <a:lnTo>
                    <a:pt x="38" y="53"/>
                  </a:lnTo>
                  <a:lnTo>
                    <a:pt x="31" y="37"/>
                  </a:lnTo>
                  <a:lnTo>
                    <a:pt x="24" y="25"/>
                  </a:lnTo>
                  <a:lnTo>
                    <a:pt x="21" y="18"/>
                  </a:lnTo>
                  <a:lnTo>
                    <a:pt x="16" y="13"/>
                  </a:lnTo>
                  <a:lnTo>
                    <a:pt x="13" y="10"/>
                  </a:lnTo>
                  <a:lnTo>
                    <a:pt x="10" y="12"/>
                  </a:lnTo>
                  <a:lnTo>
                    <a:pt x="8" y="15"/>
                  </a:lnTo>
                  <a:lnTo>
                    <a:pt x="6" y="18"/>
                  </a:lnTo>
                  <a:lnTo>
                    <a:pt x="2" y="20"/>
                  </a:lnTo>
                  <a:lnTo>
                    <a:pt x="1" y="17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D39E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554284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eIDCC</a:t>
            </a:r>
            <a:r>
              <a:rPr lang="en-US" dirty="0" smtClean="0"/>
              <a:t> (Seed): </a:t>
            </a:r>
            <a:r>
              <a:rPr lang="en-US" b="1" dirty="0" smtClean="0"/>
              <a:t>Libs &amp; Dependencies</a:t>
            </a:r>
            <a:endParaRPr lang="en-US" b="1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Open Identity Summit 2013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Wolf.Mueller@informatik.hu-berlin.de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F66FA-62D8-49EE-B77D-2F0077387DA4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3256813"/>
              </p:ext>
            </p:extLst>
          </p:nvPr>
        </p:nvGraphicFramePr>
        <p:xfrm>
          <a:off x="250825" y="1484784"/>
          <a:ext cx="8642350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92898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eIDCC</a:t>
            </a:r>
            <a:r>
              <a:rPr lang="en-US" dirty="0" smtClean="0"/>
              <a:t>: </a:t>
            </a:r>
            <a:r>
              <a:rPr lang="en-US" b="1" dirty="0" smtClean="0"/>
              <a:t>Further Steps</a:t>
            </a:r>
            <a:endParaRPr lang="en-US" b="1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Open Identity Summit 2013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Wolf.Mueller@informatik.hu-berlin.de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F66FA-62D8-49EE-B77D-2F0077387DA4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Reduce dependencies!</a:t>
            </a:r>
          </a:p>
          <a:p>
            <a:pPr lvl="1"/>
            <a:r>
              <a:rPr lang="en-US" dirty="0"/>
              <a:t>Integration of </a:t>
            </a:r>
            <a:r>
              <a:rPr lang="en-US" b="1" dirty="0" err="1" smtClean="0"/>
              <a:t>OpenPACE</a:t>
            </a:r>
            <a:endParaRPr lang="en-US" b="1" dirty="0" smtClean="0"/>
          </a:p>
          <a:p>
            <a:pPr lvl="1"/>
            <a:r>
              <a:rPr lang="en-US" b="1" dirty="0" smtClean="0"/>
              <a:t>one</a:t>
            </a:r>
            <a:r>
              <a:rPr lang="en-US" dirty="0" smtClean="0"/>
              <a:t> </a:t>
            </a:r>
            <a:r>
              <a:rPr lang="en-US" b="1" dirty="0" err="1" smtClean="0"/>
              <a:t>Cryto</a:t>
            </a:r>
            <a:r>
              <a:rPr lang="en-US" b="1" dirty="0" smtClean="0"/>
              <a:t>-Lib </a:t>
            </a:r>
          </a:p>
          <a:p>
            <a:pPr lvl="2"/>
            <a:r>
              <a:rPr lang="en-US" dirty="0" smtClean="0"/>
              <a:t>PACE, CA, TA, </a:t>
            </a:r>
          </a:p>
          <a:p>
            <a:pPr lvl="2"/>
            <a:r>
              <a:rPr lang="en-US" dirty="0" smtClean="0"/>
              <a:t>SSL/TLS, RSA-PSK,</a:t>
            </a:r>
          </a:p>
          <a:p>
            <a:pPr lvl="2"/>
            <a:r>
              <a:rPr lang="en-US" dirty="0" smtClean="0"/>
              <a:t>Verification of (CV)-Certificates, …</a:t>
            </a:r>
          </a:p>
          <a:p>
            <a:r>
              <a:rPr lang="en-US" b="1" dirty="0" smtClean="0"/>
              <a:t>Modularization</a:t>
            </a:r>
            <a:r>
              <a:rPr lang="en-US" dirty="0" smtClean="0"/>
              <a:t> in order to</a:t>
            </a:r>
          </a:p>
          <a:p>
            <a:pPr lvl="1"/>
            <a:r>
              <a:rPr lang="en-US" dirty="0" smtClean="0"/>
              <a:t>Separate test cases for</a:t>
            </a:r>
            <a:br>
              <a:rPr lang="en-US" dirty="0" smtClean="0"/>
            </a:br>
            <a:r>
              <a:rPr lang="en-US" dirty="0" smtClean="0"/>
              <a:t>different layers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3074" name="Picture 2" descr="C:\Users\wolfm\AppData\Local\Microsoft\Windows\Temporary Internet Files\Content.IE5\QE9J232Z\MC90043769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818335"/>
            <a:ext cx="768189" cy="1130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Freeform 6"/>
          <p:cNvSpPr>
            <a:spLocks noEditPoints="1"/>
          </p:cNvSpPr>
          <p:nvPr/>
        </p:nvSpPr>
        <p:spPr bwMode="auto">
          <a:xfrm>
            <a:off x="7379643" y="4238724"/>
            <a:ext cx="768350" cy="1130300"/>
          </a:xfrm>
          <a:custGeom>
            <a:avLst/>
            <a:gdLst>
              <a:gd name="T0" fmla="*/ 295 w 484"/>
              <a:gd name="T1" fmla="*/ 332 h 712"/>
              <a:gd name="T2" fmla="*/ 204 w 484"/>
              <a:gd name="T3" fmla="*/ 292 h 712"/>
              <a:gd name="T4" fmla="*/ 104 w 484"/>
              <a:gd name="T5" fmla="*/ 280 h 712"/>
              <a:gd name="T6" fmla="*/ 97 w 484"/>
              <a:gd name="T7" fmla="*/ 307 h 712"/>
              <a:gd name="T8" fmla="*/ 119 w 484"/>
              <a:gd name="T9" fmla="*/ 386 h 712"/>
              <a:gd name="T10" fmla="*/ 121 w 484"/>
              <a:gd name="T11" fmla="*/ 476 h 712"/>
              <a:gd name="T12" fmla="*/ 112 w 484"/>
              <a:gd name="T13" fmla="*/ 550 h 712"/>
              <a:gd name="T14" fmla="*/ 139 w 484"/>
              <a:gd name="T15" fmla="*/ 603 h 712"/>
              <a:gd name="T16" fmla="*/ 150 w 484"/>
              <a:gd name="T17" fmla="*/ 614 h 712"/>
              <a:gd name="T18" fmla="*/ 232 w 484"/>
              <a:gd name="T19" fmla="*/ 647 h 712"/>
              <a:gd name="T20" fmla="*/ 332 w 484"/>
              <a:gd name="T21" fmla="*/ 606 h 712"/>
              <a:gd name="T22" fmla="*/ 376 w 484"/>
              <a:gd name="T23" fmla="*/ 532 h 712"/>
              <a:gd name="T24" fmla="*/ 369 w 484"/>
              <a:gd name="T25" fmla="*/ 383 h 712"/>
              <a:gd name="T26" fmla="*/ 324 w 484"/>
              <a:gd name="T27" fmla="*/ 302 h 712"/>
              <a:gd name="T28" fmla="*/ 233 w 484"/>
              <a:gd name="T29" fmla="*/ 388 h 712"/>
              <a:gd name="T30" fmla="*/ 189 w 484"/>
              <a:gd name="T31" fmla="*/ 343 h 712"/>
              <a:gd name="T32" fmla="*/ 178 w 484"/>
              <a:gd name="T33" fmla="*/ 372 h 712"/>
              <a:gd name="T34" fmla="*/ 155 w 484"/>
              <a:gd name="T35" fmla="*/ 429 h 712"/>
              <a:gd name="T36" fmla="*/ 153 w 484"/>
              <a:gd name="T37" fmla="*/ 393 h 712"/>
              <a:gd name="T38" fmla="*/ 150 w 484"/>
              <a:gd name="T39" fmla="*/ 326 h 712"/>
              <a:gd name="T40" fmla="*/ 237 w 484"/>
              <a:gd name="T41" fmla="*/ 347 h 712"/>
              <a:gd name="T42" fmla="*/ 299 w 484"/>
              <a:gd name="T43" fmla="*/ 590 h 712"/>
              <a:gd name="T44" fmla="*/ 221 w 484"/>
              <a:gd name="T45" fmla="*/ 612 h 712"/>
              <a:gd name="T46" fmla="*/ 222 w 484"/>
              <a:gd name="T47" fmla="*/ 581 h 712"/>
              <a:gd name="T48" fmla="*/ 302 w 484"/>
              <a:gd name="T49" fmla="*/ 496 h 712"/>
              <a:gd name="T50" fmla="*/ 314 w 484"/>
              <a:gd name="T51" fmla="*/ 435 h 712"/>
              <a:gd name="T52" fmla="*/ 284 w 484"/>
              <a:gd name="T53" fmla="*/ 442 h 712"/>
              <a:gd name="T54" fmla="*/ 225 w 484"/>
              <a:gd name="T55" fmla="*/ 539 h 712"/>
              <a:gd name="T56" fmla="*/ 148 w 484"/>
              <a:gd name="T57" fmla="*/ 552 h 712"/>
              <a:gd name="T58" fmla="*/ 156 w 484"/>
              <a:gd name="T59" fmla="*/ 480 h 712"/>
              <a:gd name="T60" fmla="*/ 240 w 484"/>
              <a:gd name="T61" fmla="*/ 423 h 712"/>
              <a:gd name="T62" fmla="*/ 320 w 484"/>
              <a:gd name="T63" fmla="*/ 357 h 712"/>
              <a:gd name="T64" fmla="*/ 351 w 484"/>
              <a:gd name="T65" fmla="*/ 471 h 712"/>
              <a:gd name="T66" fmla="*/ 325 w 484"/>
              <a:gd name="T67" fmla="*/ 559 h 712"/>
              <a:gd name="T68" fmla="*/ 111 w 484"/>
              <a:gd name="T69" fmla="*/ 10 h 712"/>
              <a:gd name="T70" fmla="*/ 5 w 484"/>
              <a:gd name="T71" fmla="*/ 50 h 712"/>
              <a:gd name="T72" fmla="*/ 7 w 484"/>
              <a:gd name="T73" fmla="*/ 85 h 712"/>
              <a:gd name="T74" fmla="*/ 42 w 484"/>
              <a:gd name="T75" fmla="*/ 118 h 712"/>
              <a:gd name="T76" fmla="*/ 55 w 484"/>
              <a:gd name="T77" fmla="*/ 574 h 712"/>
              <a:gd name="T78" fmla="*/ 149 w 484"/>
              <a:gd name="T79" fmla="*/ 688 h 712"/>
              <a:gd name="T80" fmla="*/ 281 w 484"/>
              <a:gd name="T81" fmla="*/ 708 h 712"/>
              <a:gd name="T82" fmla="*/ 405 w 484"/>
              <a:gd name="T83" fmla="*/ 625 h 712"/>
              <a:gd name="T84" fmla="*/ 436 w 484"/>
              <a:gd name="T85" fmla="*/ 194 h 712"/>
              <a:gd name="T86" fmla="*/ 452 w 484"/>
              <a:gd name="T87" fmla="*/ 104 h 712"/>
              <a:gd name="T88" fmla="*/ 484 w 484"/>
              <a:gd name="T89" fmla="*/ 67 h 712"/>
              <a:gd name="T90" fmla="*/ 450 w 484"/>
              <a:gd name="T91" fmla="*/ 29 h 712"/>
              <a:gd name="T92" fmla="*/ 242 w 484"/>
              <a:gd name="T93" fmla="*/ 0 h 712"/>
              <a:gd name="T94" fmla="*/ 390 w 484"/>
              <a:gd name="T95" fmla="*/ 579 h 712"/>
              <a:gd name="T96" fmla="*/ 304 w 484"/>
              <a:gd name="T97" fmla="*/ 664 h 712"/>
              <a:gd name="T98" fmla="*/ 194 w 484"/>
              <a:gd name="T99" fmla="*/ 670 h 712"/>
              <a:gd name="T100" fmla="*/ 100 w 484"/>
              <a:gd name="T101" fmla="*/ 594 h 712"/>
              <a:gd name="T102" fmla="*/ 81 w 484"/>
              <a:gd name="T103" fmla="*/ 131 h 712"/>
              <a:gd name="T104" fmla="*/ 242 w 484"/>
              <a:gd name="T105" fmla="*/ 133 h 712"/>
              <a:gd name="T106" fmla="*/ 405 w 484"/>
              <a:gd name="T107" fmla="*/ 118 h 712"/>
              <a:gd name="T108" fmla="*/ 435 w 484"/>
              <a:gd name="T109" fmla="*/ 73 h 712"/>
              <a:gd name="T110" fmla="*/ 336 w 484"/>
              <a:gd name="T111" fmla="*/ 94 h 712"/>
              <a:gd name="T112" fmla="*/ 100 w 484"/>
              <a:gd name="T113" fmla="*/ 88 h 712"/>
              <a:gd name="T114" fmla="*/ 77 w 484"/>
              <a:gd name="T115" fmla="*/ 51 h 712"/>
              <a:gd name="T116" fmla="*/ 321 w 484"/>
              <a:gd name="T117" fmla="*/ 38 h 712"/>
              <a:gd name="T118" fmla="*/ 442 w 484"/>
              <a:gd name="T119" fmla="*/ 71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84" h="712">
                <a:moveTo>
                  <a:pt x="315" y="300"/>
                </a:moveTo>
                <a:lnTo>
                  <a:pt x="315" y="300"/>
                </a:lnTo>
                <a:lnTo>
                  <a:pt x="310" y="302"/>
                </a:lnTo>
                <a:lnTo>
                  <a:pt x="307" y="304"/>
                </a:lnTo>
                <a:lnTo>
                  <a:pt x="303" y="308"/>
                </a:lnTo>
                <a:lnTo>
                  <a:pt x="301" y="313"/>
                </a:lnTo>
                <a:lnTo>
                  <a:pt x="301" y="313"/>
                </a:lnTo>
                <a:lnTo>
                  <a:pt x="295" y="332"/>
                </a:lnTo>
                <a:lnTo>
                  <a:pt x="287" y="347"/>
                </a:lnTo>
                <a:lnTo>
                  <a:pt x="287" y="347"/>
                </a:lnTo>
                <a:lnTo>
                  <a:pt x="275" y="333"/>
                </a:lnTo>
                <a:lnTo>
                  <a:pt x="262" y="322"/>
                </a:lnTo>
                <a:lnTo>
                  <a:pt x="248" y="313"/>
                </a:lnTo>
                <a:lnTo>
                  <a:pt x="233" y="304"/>
                </a:lnTo>
                <a:lnTo>
                  <a:pt x="219" y="298"/>
                </a:lnTo>
                <a:lnTo>
                  <a:pt x="204" y="292"/>
                </a:lnTo>
                <a:lnTo>
                  <a:pt x="191" y="287"/>
                </a:lnTo>
                <a:lnTo>
                  <a:pt x="176" y="285"/>
                </a:lnTo>
                <a:lnTo>
                  <a:pt x="150" y="280"/>
                </a:lnTo>
                <a:lnTo>
                  <a:pt x="130" y="278"/>
                </a:lnTo>
                <a:lnTo>
                  <a:pt x="115" y="278"/>
                </a:lnTo>
                <a:lnTo>
                  <a:pt x="108" y="278"/>
                </a:lnTo>
                <a:lnTo>
                  <a:pt x="108" y="278"/>
                </a:lnTo>
                <a:lnTo>
                  <a:pt x="104" y="280"/>
                </a:lnTo>
                <a:lnTo>
                  <a:pt x="99" y="282"/>
                </a:lnTo>
                <a:lnTo>
                  <a:pt x="95" y="285"/>
                </a:lnTo>
                <a:lnTo>
                  <a:pt x="94" y="288"/>
                </a:lnTo>
                <a:lnTo>
                  <a:pt x="94" y="288"/>
                </a:lnTo>
                <a:lnTo>
                  <a:pt x="93" y="293"/>
                </a:lnTo>
                <a:lnTo>
                  <a:pt x="93" y="298"/>
                </a:lnTo>
                <a:lnTo>
                  <a:pt x="94" y="303"/>
                </a:lnTo>
                <a:lnTo>
                  <a:pt x="97" y="307"/>
                </a:lnTo>
                <a:lnTo>
                  <a:pt x="97" y="307"/>
                </a:lnTo>
                <a:lnTo>
                  <a:pt x="106" y="320"/>
                </a:lnTo>
                <a:lnTo>
                  <a:pt x="114" y="331"/>
                </a:lnTo>
                <a:lnTo>
                  <a:pt x="119" y="341"/>
                </a:lnTo>
                <a:lnTo>
                  <a:pt x="122" y="351"/>
                </a:lnTo>
                <a:lnTo>
                  <a:pt x="122" y="359"/>
                </a:lnTo>
                <a:lnTo>
                  <a:pt x="122" y="368"/>
                </a:lnTo>
                <a:lnTo>
                  <a:pt x="119" y="386"/>
                </a:lnTo>
                <a:lnTo>
                  <a:pt x="119" y="386"/>
                </a:lnTo>
                <a:lnTo>
                  <a:pt x="115" y="403"/>
                </a:lnTo>
                <a:lnTo>
                  <a:pt x="112" y="423"/>
                </a:lnTo>
                <a:lnTo>
                  <a:pt x="112" y="423"/>
                </a:lnTo>
                <a:lnTo>
                  <a:pt x="112" y="437"/>
                </a:lnTo>
                <a:lnTo>
                  <a:pt x="114" y="451"/>
                </a:lnTo>
                <a:lnTo>
                  <a:pt x="117" y="463"/>
                </a:lnTo>
                <a:lnTo>
                  <a:pt x="121" y="476"/>
                </a:lnTo>
                <a:lnTo>
                  <a:pt x="121" y="476"/>
                </a:lnTo>
                <a:lnTo>
                  <a:pt x="115" y="492"/>
                </a:lnTo>
                <a:lnTo>
                  <a:pt x="111" y="509"/>
                </a:lnTo>
                <a:lnTo>
                  <a:pt x="111" y="509"/>
                </a:lnTo>
                <a:lnTo>
                  <a:pt x="110" y="528"/>
                </a:lnTo>
                <a:lnTo>
                  <a:pt x="110" y="528"/>
                </a:lnTo>
                <a:lnTo>
                  <a:pt x="110" y="539"/>
                </a:lnTo>
                <a:lnTo>
                  <a:pt x="112" y="550"/>
                </a:lnTo>
                <a:lnTo>
                  <a:pt x="114" y="559"/>
                </a:lnTo>
                <a:lnTo>
                  <a:pt x="117" y="569"/>
                </a:lnTo>
                <a:lnTo>
                  <a:pt x="121" y="579"/>
                </a:lnTo>
                <a:lnTo>
                  <a:pt x="127" y="587"/>
                </a:lnTo>
                <a:lnTo>
                  <a:pt x="132" y="596"/>
                </a:lnTo>
                <a:lnTo>
                  <a:pt x="139" y="603"/>
                </a:lnTo>
                <a:lnTo>
                  <a:pt x="139" y="603"/>
                </a:lnTo>
                <a:lnTo>
                  <a:pt x="139" y="603"/>
                </a:lnTo>
                <a:lnTo>
                  <a:pt x="139" y="603"/>
                </a:lnTo>
                <a:lnTo>
                  <a:pt x="139" y="603"/>
                </a:lnTo>
                <a:lnTo>
                  <a:pt x="139" y="603"/>
                </a:lnTo>
                <a:lnTo>
                  <a:pt x="139" y="603"/>
                </a:lnTo>
                <a:lnTo>
                  <a:pt x="139" y="603"/>
                </a:lnTo>
                <a:lnTo>
                  <a:pt x="139" y="603"/>
                </a:lnTo>
                <a:lnTo>
                  <a:pt x="139" y="603"/>
                </a:lnTo>
                <a:lnTo>
                  <a:pt x="150" y="614"/>
                </a:lnTo>
                <a:lnTo>
                  <a:pt x="161" y="623"/>
                </a:lnTo>
                <a:lnTo>
                  <a:pt x="171" y="629"/>
                </a:lnTo>
                <a:lnTo>
                  <a:pt x="181" y="634"/>
                </a:lnTo>
                <a:lnTo>
                  <a:pt x="194" y="640"/>
                </a:lnTo>
                <a:lnTo>
                  <a:pt x="200" y="642"/>
                </a:lnTo>
                <a:lnTo>
                  <a:pt x="200" y="642"/>
                </a:lnTo>
                <a:lnTo>
                  <a:pt x="216" y="646"/>
                </a:lnTo>
                <a:lnTo>
                  <a:pt x="232" y="647"/>
                </a:lnTo>
                <a:lnTo>
                  <a:pt x="247" y="647"/>
                </a:lnTo>
                <a:lnTo>
                  <a:pt x="260" y="645"/>
                </a:lnTo>
                <a:lnTo>
                  <a:pt x="273" y="642"/>
                </a:lnTo>
                <a:lnTo>
                  <a:pt x="284" y="639"/>
                </a:lnTo>
                <a:lnTo>
                  <a:pt x="295" y="634"/>
                </a:lnTo>
                <a:lnTo>
                  <a:pt x="304" y="628"/>
                </a:lnTo>
                <a:lnTo>
                  <a:pt x="320" y="617"/>
                </a:lnTo>
                <a:lnTo>
                  <a:pt x="332" y="606"/>
                </a:lnTo>
                <a:lnTo>
                  <a:pt x="341" y="597"/>
                </a:lnTo>
                <a:lnTo>
                  <a:pt x="343" y="592"/>
                </a:lnTo>
                <a:lnTo>
                  <a:pt x="343" y="592"/>
                </a:lnTo>
                <a:lnTo>
                  <a:pt x="352" y="581"/>
                </a:lnTo>
                <a:lnTo>
                  <a:pt x="361" y="569"/>
                </a:lnTo>
                <a:lnTo>
                  <a:pt x="367" y="557"/>
                </a:lnTo>
                <a:lnTo>
                  <a:pt x="372" y="545"/>
                </a:lnTo>
                <a:lnTo>
                  <a:pt x="376" y="532"/>
                </a:lnTo>
                <a:lnTo>
                  <a:pt x="379" y="519"/>
                </a:lnTo>
                <a:lnTo>
                  <a:pt x="381" y="507"/>
                </a:lnTo>
                <a:lnTo>
                  <a:pt x="384" y="495"/>
                </a:lnTo>
                <a:lnTo>
                  <a:pt x="385" y="471"/>
                </a:lnTo>
                <a:lnTo>
                  <a:pt x="384" y="447"/>
                </a:lnTo>
                <a:lnTo>
                  <a:pt x="380" y="425"/>
                </a:lnTo>
                <a:lnTo>
                  <a:pt x="375" y="403"/>
                </a:lnTo>
                <a:lnTo>
                  <a:pt x="369" y="383"/>
                </a:lnTo>
                <a:lnTo>
                  <a:pt x="362" y="365"/>
                </a:lnTo>
                <a:lnTo>
                  <a:pt x="354" y="349"/>
                </a:lnTo>
                <a:lnTo>
                  <a:pt x="347" y="335"/>
                </a:lnTo>
                <a:lnTo>
                  <a:pt x="336" y="315"/>
                </a:lnTo>
                <a:lnTo>
                  <a:pt x="331" y="308"/>
                </a:lnTo>
                <a:lnTo>
                  <a:pt x="331" y="308"/>
                </a:lnTo>
                <a:lnTo>
                  <a:pt x="329" y="304"/>
                </a:lnTo>
                <a:lnTo>
                  <a:pt x="324" y="302"/>
                </a:lnTo>
                <a:lnTo>
                  <a:pt x="320" y="300"/>
                </a:lnTo>
                <a:lnTo>
                  <a:pt x="315" y="300"/>
                </a:lnTo>
                <a:lnTo>
                  <a:pt x="315" y="300"/>
                </a:lnTo>
                <a:close/>
                <a:moveTo>
                  <a:pt x="264" y="374"/>
                </a:moveTo>
                <a:lnTo>
                  <a:pt x="264" y="374"/>
                </a:lnTo>
                <a:lnTo>
                  <a:pt x="258" y="379"/>
                </a:lnTo>
                <a:lnTo>
                  <a:pt x="251" y="382"/>
                </a:lnTo>
                <a:lnTo>
                  <a:pt x="233" y="388"/>
                </a:lnTo>
                <a:lnTo>
                  <a:pt x="233" y="388"/>
                </a:lnTo>
                <a:lnTo>
                  <a:pt x="227" y="377"/>
                </a:lnTo>
                <a:lnTo>
                  <a:pt x="219" y="368"/>
                </a:lnTo>
                <a:lnTo>
                  <a:pt x="210" y="357"/>
                </a:lnTo>
                <a:lnTo>
                  <a:pt x="202" y="348"/>
                </a:lnTo>
                <a:lnTo>
                  <a:pt x="202" y="348"/>
                </a:lnTo>
                <a:lnTo>
                  <a:pt x="196" y="344"/>
                </a:lnTo>
                <a:lnTo>
                  <a:pt x="189" y="343"/>
                </a:lnTo>
                <a:lnTo>
                  <a:pt x="182" y="344"/>
                </a:lnTo>
                <a:lnTo>
                  <a:pt x="177" y="348"/>
                </a:lnTo>
                <a:lnTo>
                  <a:pt x="177" y="348"/>
                </a:lnTo>
                <a:lnTo>
                  <a:pt x="174" y="354"/>
                </a:lnTo>
                <a:lnTo>
                  <a:pt x="172" y="360"/>
                </a:lnTo>
                <a:lnTo>
                  <a:pt x="174" y="368"/>
                </a:lnTo>
                <a:lnTo>
                  <a:pt x="178" y="372"/>
                </a:lnTo>
                <a:lnTo>
                  <a:pt x="178" y="372"/>
                </a:lnTo>
                <a:lnTo>
                  <a:pt x="191" y="386"/>
                </a:lnTo>
                <a:lnTo>
                  <a:pt x="202" y="401"/>
                </a:lnTo>
                <a:lnTo>
                  <a:pt x="202" y="401"/>
                </a:lnTo>
                <a:lnTo>
                  <a:pt x="186" y="408"/>
                </a:lnTo>
                <a:lnTo>
                  <a:pt x="186" y="408"/>
                </a:lnTo>
                <a:lnTo>
                  <a:pt x="175" y="414"/>
                </a:lnTo>
                <a:lnTo>
                  <a:pt x="165" y="421"/>
                </a:lnTo>
                <a:lnTo>
                  <a:pt x="155" y="429"/>
                </a:lnTo>
                <a:lnTo>
                  <a:pt x="147" y="437"/>
                </a:lnTo>
                <a:lnTo>
                  <a:pt x="147" y="437"/>
                </a:lnTo>
                <a:lnTo>
                  <a:pt x="147" y="432"/>
                </a:lnTo>
                <a:lnTo>
                  <a:pt x="147" y="432"/>
                </a:lnTo>
                <a:lnTo>
                  <a:pt x="147" y="425"/>
                </a:lnTo>
                <a:lnTo>
                  <a:pt x="147" y="425"/>
                </a:lnTo>
                <a:lnTo>
                  <a:pt x="149" y="408"/>
                </a:lnTo>
                <a:lnTo>
                  <a:pt x="153" y="393"/>
                </a:lnTo>
                <a:lnTo>
                  <a:pt x="153" y="393"/>
                </a:lnTo>
                <a:lnTo>
                  <a:pt x="155" y="377"/>
                </a:lnTo>
                <a:lnTo>
                  <a:pt x="156" y="369"/>
                </a:lnTo>
                <a:lnTo>
                  <a:pt x="158" y="360"/>
                </a:lnTo>
                <a:lnTo>
                  <a:pt x="158" y="360"/>
                </a:lnTo>
                <a:lnTo>
                  <a:pt x="156" y="349"/>
                </a:lnTo>
                <a:lnTo>
                  <a:pt x="154" y="338"/>
                </a:lnTo>
                <a:lnTo>
                  <a:pt x="150" y="326"/>
                </a:lnTo>
                <a:lnTo>
                  <a:pt x="143" y="314"/>
                </a:lnTo>
                <a:lnTo>
                  <a:pt x="143" y="314"/>
                </a:lnTo>
                <a:lnTo>
                  <a:pt x="158" y="315"/>
                </a:lnTo>
                <a:lnTo>
                  <a:pt x="172" y="319"/>
                </a:lnTo>
                <a:lnTo>
                  <a:pt x="188" y="322"/>
                </a:lnTo>
                <a:lnTo>
                  <a:pt x="205" y="329"/>
                </a:lnTo>
                <a:lnTo>
                  <a:pt x="221" y="337"/>
                </a:lnTo>
                <a:lnTo>
                  <a:pt x="237" y="347"/>
                </a:lnTo>
                <a:lnTo>
                  <a:pt x="252" y="359"/>
                </a:lnTo>
                <a:lnTo>
                  <a:pt x="258" y="366"/>
                </a:lnTo>
                <a:lnTo>
                  <a:pt x="264" y="374"/>
                </a:lnTo>
                <a:lnTo>
                  <a:pt x="264" y="374"/>
                </a:lnTo>
                <a:close/>
                <a:moveTo>
                  <a:pt x="317" y="573"/>
                </a:moveTo>
                <a:lnTo>
                  <a:pt x="317" y="573"/>
                </a:lnTo>
                <a:lnTo>
                  <a:pt x="308" y="581"/>
                </a:lnTo>
                <a:lnTo>
                  <a:pt x="299" y="590"/>
                </a:lnTo>
                <a:lnTo>
                  <a:pt x="287" y="598"/>
                </a:lnTo>
                <a:lnTo>
                  <a:pt x="280" y="602"/>
                </a:lnTo>
                <a:lnTo>
                  <a:pt x="271" y="606"/>
                </a:lnTo>
                <a:lnTo>
                  <a:pt x="263" y="609"/>
                </a:lnTo>
                <a:lnTo>
                  <a:pt x="253" y="612"/>
                </a:lnTo>
                <a:lnTo>
                  <a:pt x="243" y="613"/>
                </a:lnTo>
                <a:lnTo>
                  <a:pt x="233" y="613"/>
                </a:lnTo>
                <a:lnTo>
                  <a:pt x="221" y="612"/>
                </a:lnTo>
                <a:lnTo>
                  <a:pt x="210" y="609"/>
                </a:lnTo>
                <a:lnTo>
                  <a:pt x="210" y="609"/>
                </a:lnTo>
                <a:lnTo>
                  <a:pt x="203" y="607"/>
                </a:lnTo>
                <a:lnTo>
                  <a:pt x="196" y="603"/>
                </a:lnTo>
                <a:lnTo>
                  <a:pt x="187" y="598"/>
                </a:lnTo>
                <a:lnTo>
                  <a:pt x="187" y="598"/>
                </a:lnTo>
                <a:lnTo>
                  <a:pt x="204" y="591"/>
                </a:lnTo>
                <a:lnTo>
                  <a:pt x="222" y="581"/>
                </a:lnTo>
                <a:lnTo>
                  <a:pt x="242" y="568"/>
                </a:lnTo>
                <a:lnTo>
                  <a:pt x="252" y="561"/>
                </a:lnTo>
                <a:lnTo>
                  <a:pt x="260" y="552"/>
                </a:lnTo>
                <a:lnTo>
                  <a:pt x="270" y="542"/>
                </a:lnTo>
                <a:lnTo>
                  <a:pt x="279" y="532"/>
                </a:lnTo>
                <a:lnTo>
                  <a:pt x="287" y="521"/>
                </a:lnTo>
                <a:lnTo>
                  <a:pt x="295" y="509"/>
                </a:lnTo>
                <a:lnTo>
                  <a:pt x="302" y="496"/>
                </a:lnTo>
                <a:lnTo>
                  <a:pt x="308" y="481"/>
                </a:lnTo>
                <a:lnTo>
                  <a:pt x="313" y="465"/>
                </a:lnTo>
                <a:lnTo>
                  <a:pt x="318" y="448"/>
                </a:lnTo>
                <a:lnTo>
                  <a:pt x="318" y="448"/>
                </a:lnTo>
                <a:lnTo>
                  <a:pt x="318" y="445"/>
                </a:lnTo>
                <a:lnTo>
                  <a:pt x="318" y="445"/>
                </a:lnTo>
                <a:lnTo>
                  <a:pt x="317" y="440"/>
                </a:lnTo>
                <a:lnTo>
                  <a:pt x="314" y="435"/>
                </a:lnTo>
                <a:lnTo>
                  <a:pt x="309" y="430"/>
                </a:lnTo>
                <a:lnTo>
                  <a:pt x="304" y="429"/>
                </a:lnTo>
                <a:lnTo>
                  <a:pt x="304" y="429"/>
                </a:lnTo>
                <a:lnTo>
                  <a:pt x="297" y="429"/>
                </a:lnTo>
                <a:lnTo>
                  <a:pt x="291" y="431"/>
                </a:lnTo>
                <a:lnTo>
                  <a:pt x="286" y="436"/>
                </a:lnTo>
                <a:lnTo>
                  <a:pt x="284" y="442"/>
                </a:lnTo>
                <a:lnTo>
                  <a:pt x="284" y="442"/>
                </a:lnTo>
                <a:lnTo>
                  <a:pt x="280" y="458"/>
                </a:lnTo>
                <a:lnTo>
                  <a:pt x="274" y="474"/>
                </a:lnTo>
                <a:lnTo>
                  <a:pt x="268" y="487"/>
                </a:lnTo>
                <a:lnTo>
                  <a:pt x="260" y="499"/>
                </a:lnTo>
                <a:lnTo>
                  <a:pt x="252" y="510"/>
                </a:lnTo>
                <a:lnTo>
                  <a:pt x="243" y="521"/>
                </a:lnTo>
                <a:lnTo>
                  <a:pt x="233" y="530"/>
                </a:lnTo>
                <a:lnTo>
                  <a:pt x="225" y="539"/>
                </a:lnTo>
                <a:lnTo>
                  <a:pt x="215" y="546"/>
                </a:lnTo>
                <a:lnTo>
                  <a:pt x="205" y="552"/>
                </a:lnTo>
                <a:lnTo>
                  <a:pt x="187" y="562"/>
                </a:lnTo>
                <a:lnTo>
                  <a:pt x="171" y="568"/>
                </a:lnTo>
                <a:lnTo>
                  <a:pt x="158" y="573"/>
                </a:lnTo>
                <a:lnTo>
                  <a:pt x="158" y="573"/>
                </a:lnTo>
                <a:lnTo>
                  <a:pt x="152" y="563"/>
                </a:lnTo>
                <a:lnTo>
                  <a:pt x="148" y="552"/>
                </a:lnTo>
                <a:lnTo>
                  <a:pt x="145" y="540"/>
                </a:lnTo>
                <a:lnTo>
                  <a:pt x="144" y="528"/>
                </a:lnTo>
                <a:lnTo>
                  <a:pt x="144" y="528"/>
                </a:lnTo>
                <a:lnTo>
                  <a:pt x="145" y="514"/>
                </a:lnTo>
                <a:lnTo>
                  <a:pt x="145" y="514"/>
                </a:lnTo>
                <a:lnTo>
                  <a:pt x="148" y="502"/>
                </a:lnTo>
                <a:lnTo>
                  <a:pt x="152" y="491"/>
                </a:lnTo>
                <a:lnTo>
                  <a:pt x="156" y="480"/>
                </a:lnTo>
                <a:lnTo>
                  <a:pt x="164" y="470"/>
                </a:lnTo>
                <a:lnTo>
                  <a:pt x="171" y="462"/>
                </a:lnTo>
                <a:lnTo>
                  <a:pt x="180" y="453"/>
                </a:lnTo>
                <a:lnTo>
                  <a:pt x="191" y="445"/>
                </a:lnTo>
                <a:lnTo>
                  <a:pt x="202" y="438"/>
                </a:lnTo>
                <a:lnTo>
                  <a:pt x="202" y="438"/>
                </a:lnTo>
                <a:lnTo>
                  <a:pt x="221" y="430"/>
                </a:lnTo>
                <a:lnTo>
                  <a:pt x="240" y="423"/>
                </a:lnTo>
                <a:lnTo>
                  <a:pt x="240" y="423"/>
                </a:lnTo>
                <a:lnTo>
                  <a:pt x="262" y="415"/>
                </a:lnTo>
                <a:lnTo>
                  <a:pt x="273" y="409"/>
                </a:lnTo>
                <a:lnTo>
                  <a:pt x="284" y="403"/>
                </a:lnTo>
                <a:lnTo>
                  <a:pt x="293" y="396"/>
                </a:lnTo>
                <a:lnTo>
                  <a:pt x="302" y="385"/>
                </a:lnTo>
                <a:lnTo>
                  <a:pt x="312" y="372"/>
                </a:lnTo>
                <a:lnTo>
                  <a:pt x="320" y="357"/>
                </a:lnTo>
                <a:lnTo>
                  <a:pt x="320" y="357"/>
                </a:lnTo>
                <a:lnTo>
                  <a:pt x="331" y="379"/>
                </a:lnTo>
                <a:lnTo>
                  <a:pt x="336" y="392"/>
                </a:lnTo>
                <a:lnTo>
                  <a:pt x="341" y="407"/>
                </a:lnTo>
                <a:lnTo>
                  <a:pt x="345" y="421"/>
                </a:lnTo>
                <a:lnTo>
                  <a:pt x="348" y="437"/>
                </a:lnTo>
                <a:lnTo>
                  <a:pt x="350" y="454"/>
                </a:lnTo>
                <a:lnTo>
                  <a:pt x="351" y="471"/>
                </a:lnTo>
                <a:lnTo>
                  <a:pt x="351" y="471"/>
                </a:lnTo>
                <a:lnTo>
                  <a:pt x="350" y="484"/>
                </a:lnTo>
                <a:lnTo>
                  <a:pt x="348" y="497"/>
                </a:lnTo>
                <a:lnTo>
                  <a:pt x="346" y="509"/>
                </a:lnTo>
                <a:lnTo>
                  <a:pt x="343" y="523"/>
                </a:lnTo>
                <a:lnTo>
                  <a:pt x="339" y="535"/>
                </a:lnTo>
                <a:lnTo>
                  <a:pt x="332" y="547"/>
                </a:lnTo>
                <a:lnTo>
                  <a:pt x="325" y="559"/>
                </a:lnTo>
                <a:lnTo>
                  <a:pt x="317" y="573"/>
                </a:lnTo>
                <a:lnTo>
                  <a:pt x="317" y="573"/>
                </a:lnTo>
                <a:close/>
                <a:moveTo>
                  <a:pt x="242" y="0"/>
                </a:moveTo>
                <a:lnTo>
                  <a:pt x="242" y="0"/>
                </a:lnTo>
                <a:lnTo>
                  <a:pt x="225" y="0"/>
                </a:lnTo>
                <a:lnTo>
                  <a:pt x="193" y="1"/>
                </a:lnTo>
                <a:lnTo>
                  <a:pt x="154" y="5"/>
                </a:lnTo>
                <a:lnTo>
                  <a:pt x="111" y="10"/>
                </a:lnTo>
                <a:lnTo>
                  <a:pt x="90" y="13"/>
                </a:lnTo>
                <a:lnTo>
                  <a:pt x="70" y="17"/>
                </a:lnTo>
                <a:lnTo>
                  <a:pt x="51" y="23"/>
                </a:lnTo>
                <a:lnTo>
                  <a:pt x="34" y="29"/>
                </a:lnTo>
                <a:lnTo>
                  <a:pt x="20" y="37"/>
                </a:lnTo>
                <a:lnTo>
                  <a:pt x="15" y="40"/>
                </a:lnTo>
                <a:lnTo>
                  <a:pt x="10" y="45"/>
                </a:lnTo>
                <a:lnTo>
                  <a:pt x="5" y="50"/>
                </a:lnTo>
                <a:lnTo>
                  <a:pt x="2" y="55"/>
                </a:lnTo>
                <a:lnTo>
                  <a:pt x="0" y="61"/>
                </a:lnTo>
                <a:lnTo>
                  <a:pt x="0" y="67"/>
                </a:lnTo>
                <a:lnTo>
                  <a:pt x="0" y="67"/>
                </a:lnTo>
                <a:lnTo>
                  <a:pt x="0" y="72"/>
                </a:lnTo>
                <a:lnTo>
                  <a:pt x="1" y="77"/>
                </a:lnTo>
                <a:lnTo>
                  <a:pt x="4" y="82"/>
                </a:lnTo>
                <a:lnTo>
                  <a:pt x="7" y="85"/>
                </a:lnTo>
                <a:lnTo>
                  <a:pt x="16" y="94"/>
                </a:lnTo>
                <a:lnTo>
                  <a:pt x="27" y="100"/>
                </a:lnTo>
                <a:lnTo>
                  <a:pt x="27" y="100"/>
                </a:lnTo>
                <a:lnTo>
                  <a:pt x="29" y="103"/>
                </a:lnTo>
                <a:lnTo>
                  <a:pt x="29" y="103"/>
                </a:lnTo>
                <a:lnTo>
                  <a:pt x="34" y="107"/>
                </a:lnTo>
                <a:lnTo>
                  <a:pt x="39" y="112"/>
                </a:lnTo>
                <a:lnTo>
                  <a:pt x="42" y="118"/>
                </a:lnTo>
                <a:lnTo>
                  <a:pt x="44" y="123"/>
                </a:lnTo>
                <a:lnTo>
                  <a:pt x="46" y="133"/>
                </a:lnTo>
                <a:lnTo>
                  <a:pt x="46" y="137"/>
                </a:lnTo>
                <a:lnTo>
                  <a:pt x="46" y="517"/>
                </a:lnTo>
                <a:lnTo>
                  <a:pt x="46" y="517"/>
                </a:lnTo>
                <a:lnTo>
                  <a:pt x="48" y="536"/>
                </a:lnTo>
                <a:lnTo>
                  <a:pt x="50" y="556"/>
                </a:lnTo>
                <a:lnTo>
                  <a:pt x="55" y="574"/>
                </a:lnTo>
                <a:lnTo>
                  <a:pt x="61" y="592"/>
                </a:lnTo>
                <a:lnTo>
                  <a:pt x="70" y="609"/>
                </a:lnTo>
                <a:lnTo>
                  <a:pt x="79" y="625"/>
                </a:lnTo>
                <a:lnTo>
                  <a:pt x="90" y="641"/>
                </a:lnTo>
                <a:lnTo>
                  <a:pt x="104" y="655"/>
                </a:lnTo>
                <a:lnTo>
                  <a:pt x="117" y="667"/>
                </a:lnTo>
                <a:lnTo>
                  <a:pt x="132" y="678"/>
                </a:lnTo>
                <a:lnTo>
                  <a:pt x="149" y="688"/>
                </a:lnTo>
                <a:lnTo>
                  <a:pt x="166" y="696"/>
                </a:lnTo>
                <a:lnTo>
                  <a:pt x="183" y="703"/>
                </a:lnTo>
                <a:lnTo>
                  <a:pt x="203" y="708"/>
                </a:lnTo>
                <a:lnTo>
                  <a:pt x="222" y="711"/>
                </a:lnTo>
                <a:lnTo>
                  <a:pt x="242" y="712"/>
                </a:lnTo>
                <a:lnTo>
                  <a:pt x="242" y="712"/>
                </a:lnTo>
                <a:lnTo>
                  <a:pt x="262" y="711"/>
                </a:lnTo>
                <a:lnTo>
                  <a:pt x="281" y="708"/>
                </a:lnTo>
                <a:lnTo>
                  <a:pt x="299" y="703"/>
                </a:lnTo>
                <a:lnTo>
                  <a:pt x="318" y="696"/>
                </a:lnTo>
                <a:lnTo>
                  <a:pt x="335" y="688"/>
                </a:lnTo>
                <a:lnTo>
                  <a:pt x="351" y="678"/>
                </a:lnTo>
                <a:lnTo>
                  <a:pt x="367" y="667"/>
                </a:lnTo>
                <a:lnTo>
                  <a:pt x="380" y="655"/>
                </a:lnTo>
                <a:lnTo>
                  <a:pt x="392" y="641"/>
                </a:lnTo>
                <a:lnTo>
                  <a:pt x="405" y="625"/>
                </a:lnTo>
                <a:lnTo>
                  <a:pt x="414" y="609"/>
                </a:lnTo>
                <a:lnTo>
                  <a:pt x="422" y="592"/>
                </a:lnTo>
                <a:lnTo>
                  <a:pt x="429" y="574"/>
                </a:lnTo>
                <a:lnTo>
                  <a:pt x="434" y="556"/>
                </a:lnTo>
                <a:lnTo>
                  <a:pt x="436" y="536"/>
                </a:lnTo>
                <a:lnTo>
                  <a:pt x="438" y="517"/>
                </a:lnTo>
                <a:lnTo>
                  <a:pt x="438" y="358"/>
                </a:lnTo>
                <a:lnTo>
                  <a:pt x="436" y="194"/>
                </a:lnTo>
                <a:lnTo>
                  <a:pt x="436" y="136"/>
                </a:lnTo>
                <a:lnTo>
                  <a:pt x="436" y="136"/>
                </a:lnTo>
                <a:lnTo>
                  <a:pt x="438" y="132"/>
                </a:lnTo>
                <a:lnTo>
                  <a:pt x="439" y="123"/>
                </a:lnTo>
                <a:lnTo>
                  <a:pt x="441" y="118"/>
                </a:lnTo>
                <a:lnTo>
                  <a:pt x="444" y="112"/>
                </a:lnTo>
                <a:lnTo>
                  <a:pt x="447" y="107"/>
                </a:lnTo>
                <a:lnTo>
                  <a:pt x="452" y="104"/>
                </a:lnTo>
                <a:lnTo>
                  <a:pt x="452" y="104"/>
                </a:lnTo>
                <a:lnTo>
                  <a:pt x="464" y="96"/>
                </a:lnTo>
                <a:lnTo>
                  <a:pt x="471" y="92"/>
                </a:lnTo>
                <a:lnTo>
                  <a:pt x="475" y="88"/>
                </a:lnTo>
                <a:lnTo>
                  <a:pt x="479" y="83"/>
                </a:lnTo>
                <a:lnTo>
                  <a:pt x="482" y="78"/>
                </a:lnTo>
                <a:lnTo>
                  <a:pt x="483" y="72"/>
                </a:lnTo>
                <a:lnTo>
                  <a:pt x="484" y="67"/>
                </a:lnTo>
                <a:lnTo>
                  <a:pt x="484" y="67"/>
                </a:lnTo>
                <a:lnTo>
                  <a:pt x="483" y="61"/>
                </a:lnTo>
                <a:lnTo>
                  <a:pt x="482" y="55"/>
                </a:lnTo>
                <a:lnTo>
                  <a:pt x="478" y="50"/>
                </a:lnTo>
                <a:lnTo>
                  <a:pt x="474" y="45"/>
                </a:lnTo>
                <a:lnTo>
                  <a:pt x="469" y="40"/>
                </a:lnTo>
                <a:lnTo>
                  <a:pt x="463" y="37"/>
                </a:lnTo>
                <a:lnTo>
                  <a:pt x="450" y="29"/>
                </a:lnTo>
                <a:lnTo>
                  <a:pt x="433" y="23"/>
                </a:lnTo>
                <a:lnTo>
                  <a:pt x="414" y="17"/>
                </a:lnTo>
                <a:lnTo>
                  <a:pt x="394" y="13"/>
                </a:lnTo>
                <a:lnTo>
                  <a:pt x="372" y="10"/>
                </a:lnTo>
                <a:lnTo>
                  <a:pt x="329" y="5"/>
                </a:lnTo>
                <a:lnTo>
                  <a:pt x="290" y="1"/>
                </a:lnTo>
                <a:lnTo>
                  <a:pt x="259" y="0"/>
                </a:lnTo>
                <a:lnTo>
                  <a:pt x="242" y="0"/>
                </a:lnTo>
                <a:lnTo>
                  <a:pt x="242" y="0"/>
                </a:lnTo>
                <a:close/>
                <a:moveTo>
                  <a:pt x="403" y="358"/>
                </a:moveTo>
                <a:lnTo>
                  <a:pt x="403" y="517"/>
                </a:lnTo>
                <a:lnTo>
                  <a:pt x="403" y="517"/>
                </a:lnTo>
                <a:lnTo>
                  <a:pt x="402" y="532"/>
                </a:lnTo>
                <a:lnTo>
                  <a:pt x="400" y="548"/>
                </a:lnTo>
                <a:lnTo>
                  <a:pt x="396" y="564"/>
                </a:lnTo>
                <a:lnTo>
                  <a:pt x="390" y="579"/>
                </a:lnTo>
                <a:lnTo>
                  <a:pt x="384" y="594"/>
                </a:lnTo>
                <a:lnTo>
                  <a:pt x="375" y="607"/>
                </a:lnTo>
                <a:lnTo>
                  <a:pt x="367" y="619"/>
                </a:lnTo>
                <a:lnTo>
                  <a:pt x="356" y="630"/>
                </a:lnTo>
                <a:lnTo>
                  <a:pt x="345" y="641"/>
                </a:lnTo>
                <a:lnTo>
                  <a:pt x="332" y="650"/>
                </a:lnTo>
                <a:lnTo>
                  <a:pt x="319" y="658"/>
                </a:lnTo>
                <a:lnTo>
                  <a:pt x="304" y="664"/>
                </a:lnTo>
                <a:lnTo>
                  <a:pt x="290" y="670"/>
                </a:lnTo>
                <a:lnTo>
                  <a:pt x="274" y="674"/>
                </a:lnTo>
                <a:lnTo>
                  <a:pt x="258" y="677"/>
                </a:lnTo>
                <a:lnTo>
                  <a:pt x="242" y="678"/>
                </a:lnTo>
                <a:lnTo>
                  <a:pt x="242" y="678"/>
                </a:lnTo>
                <a:lnTo>
                  <a:pt x="225" y="677"/>
                </a:lnTo>
                <a:lnTo>
                  <a:pt x="209" y="674"/>
                </a:lnTo>
                <a:lnTo>
                  <a:pt x="194" y="670"/>
                </a:lnTo>
                <a:lnTo>
                  <a:pt x="180" y="664"/>
                </a:lnTo>
                <a:lnTo>
                  <a:pt x="165" y="658"/>
                </a:lnTo>
                <a:lnTo>
                  <a:pt x="152" y="650"/>
                </a:lnTo>
                <a:lnTo>
                  <a:pt x="139" y="641"/>
                </a:lnTo>
                <a:lnTo>
                  <a:pt x="128" y="630"/>
                </a:lnTo>
                <a:lnTo>
                  <a:pt x="117" y="619"/>
                </a:lnTo>
                <a:lnTo>
                  <a:pt x="108" y="607"/>
                </a:lnTo>
                <a:lnTo>
                  <a:pt x="100" y="594"/>
                </a:lnTo>
                <a:lnTo>
                  <a:pt x="93" y="579"/>
                </a:lnTo>
                <a:lnTo>
                  <a:pt x="88" y="564"/>
                </a:lnTo>
                <a:lnTo>
                  <a:pt x="84" y="548"/>
                </a:lnTo>
                <a:lnTo>
                  <a:pt x="82" y="532"/>
                </a:lnTo>
                <a:lnTo>
                  <a:pt x="81" y="517"/>
                </a:lnTo>
                <a:lnTo>
                  <a:pt x="81" y="137"/>
                </a:lnTo>
                <a:lnTo>
                  <a:pt x="81" y="137"/>
                </a:lnTo>
                <a:lnTo>
                  <a:pt x="81" y="131"/>
                </a:lnTo>
                <a:lnTo>
                  <a:pt x="78" y="118"/>
                </a:lnTo>
                <a:lnTo>
                  <a:pt x="78" y="118"/>
                </a:lnTo>
                <a:lnTo>
                  <a:pt x="103" y="122"/>
                </a:lnTo>
                <a:lnTo>
                  <a:pt x="128" y="126"/>
                </a:lnTo>
                <a:lnTo>
                  <a:pt x="154" y="129"/>
                </a:lnTo>
                <a:lnTo>
                  <a:pt x="178" y="131"/>
                </a:lnTo>
                <a:lnTo>
                  <a:pt x="219" y="133"/>
                </a:lnTo>
                <a:lnTo>
                  <a:pt x="242" y="133"/>
                </a:lnTo>
                <a:lnTo>
                  <a:pt x="242" y="133"/>
                </a:lnTo>
                <a:lnTo>
                  <a:pt x="264" y="133"/>
                </a:lnTo>
                <a:lnTo>
                  <a:pt x="304" y="131"/>
                </a:lnTo>
                <a:lnTo>
                  <a:pt x="329" y="129"/>
                </a:lnTo>
                <a:lnTo>
                  <a:pt x="354" y="127"/>
                </a:lnTo>
                <a:lnTo>
                  <a:pt x="380" y="123"/>
                </a:lnTo>
                <a:lnTo>
                  <a:pt x="405" y="118"/>
                </a:lnTo>
                <a:lnTo>
                  <a:pt x="405" y="118"/>
                </a:lnTo>
                <a:lnTo>
                  <a:pt x="403" y="129"/>
                </a:lnTo>
                <a:lnTo>
                  <a:pt x="402" y="136"/>
                </a:lnTo>
                <a:lnTo>
                  <a:pt x="402" y="194"/>
                </a:lnTo>
                <a:lnTo>
                  <a:pt x="403" y="358"/>
                </a:lnTo>
                <a:close/>
                <a:moveTo>
                  <a:pt x="442" y="71"/>
                </a:moveTo>
                <a:lnTo>
                  <a:pt x="442" y="71"/>
                </a:lnTo>
                <a:lnTo>
                  <a:pt x="439" y="72"/>
                </a:lnTo>
                <a:lnTo>
                  <a:pt x="435" y="73"/>
                </a:lnTo>
                <a:lnTo>
                  <a:pt x="435" y="73"/>
                </a:lnTo>
                <a:lnTo>
                  <a:pt x="433" y="74"/>
                </a:lnTo>
                <a:lnTo>
                  <a:pt x="433" y="74"/>
                </a:lnTo>
                <a:lnTo>
                  <a:pt x="420" y="79"/>
                </a:lnTo>
                <a:lnTo>
                  <a:pt x="405" y="83"/>
                </a:lnTo>
                <a:lnTo>
                  <a:pt x="385" y="87"/>
                </a:lnTo>
                <a:lnTo>
                  <a:pt x="362" y="92"/>
                </a:lnTo>
                <a:lnTo>
                  <a:pt x="336" y="94"/>
                </a:lnTo>
                <a:lnTo>
                  <a:pt x="308" y="96"/>
                </a:lnTo>
                <a:lnTo>
                  <a:pt x="276" y="99"/>
                </a:lnTo>
                <a:lnTo>
                  <a:pt x="242" y="99"/>
                </a:lnTo>
                <a:lnTo>
                  <a:pt x="242" y="99"/>
                </a:lnTo>
                <a:lnTo>
                  <a:pt x="200" y="98"/>
                </a:lnTo>
                <a:lnTo>
                  <a:pt x="163" y="95"/>
                </a:lnTo>
                <a:lnTo>
                  <a:pt x="130" y="92"/>
                </a:lnTo>
                <a:lnTo>
                  <a:pt x="100" y="88"/>
                </a:lnTo>
                <a:lnTo>
                  <a:pt x="77" y="83"/>
                </a:lnTo>
                <a:lnTo>
                  <a:pt x="57" y="77"/>
                </a:lnTo>
                <a:lnTo>
                  <a:pt x="44" y="72"/>
                </a:lnTo>
                <a:lnTo>
                  <a:pt x="35" y="67"/>
                </a:lnTo>
                <a:lnTo>
                  <a:pt x="35" y="67"/>
                </a:lnTo>
                <a:lnTo>
                  <a:pt x="44" y="62"/>
                </a:lnTo>
                <a:lnTo>
                  <a:pt x="57" y="56"/>
                </a:lnTo>
                <a:lnTo>
                  <a:pt x="77" y="51"/>
                </a:lnTo>
                <a:lnTo>
                  <a:pt x="100" y="46"/>
                </a:lnTo>
                <a:lnTo>
                  <a:pt x="130" y="42"/>
                </a:lnTo>
                <a:lnTo>
                  <a:pt x="163" y="38"/>
                </a:lnTo>
                <a:lnTo>
                  <a:pt x="200" y="35"/>
                </a:lnTo>
                <a:lnTo>
                  <a:pt x="242" y="34"/>
                </a:lnTo>
                <a:lnTo>
                  <a:pt x="242" y="34"/>
                </a:lnTo>
                <a:lnTo>
                  <a:pt x="284" y="35"/>
                </a:lnTo>
                <a:lnTo>
                  <a:pt x="321" y="38"/>
                </a:lnTo>
                <a:lnTo>
                  <a:pt x="354" y="42"/>
                </a:lnTo>
                <a:lnTo>
                  <a:pt x="384" y="46"/>
                </a:lnTo>
                <a:lnTo>
                  <a:pt x="407" y="51"/>
                </a:lnTo>
                <a:lnTo>
                  <a:pt x="427" y="56"/>
                </a:lnTo>
                <a:lnTo>
                  <a:pt x="440" y="62"/>
                </a:lnTo>
                <a:lnTo>
                  <a:pt x="449" y="67"/>
                </a:lnTo>
                <a:lnTo>
                  <a:pt x="449" y="67"/>
                </a:lnTo>
                <a:lnTo>
                  <a:pt x="442" y="71"/>
                </a:lnTo>
                <a:lnTo>
                  <a:pt x="442" y="7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3080" name="Picture 8" descr="http://openpace.sourceforge.net/_static/logo_13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088" y="836712"/>
            <a:ext cx="1257300" cy="125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hteck 12"/>
          <p:cNvSpPr/>
          <p:nvPr/>
        </p:nvSpPr>
        <p:spPr>
          <a:xfrm>
            <a:off x="6191511" y="2566645"/>
            <a:ext cx="1980889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de-DE" sz="36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Open</a:t>
            </a:r>
            <a:r>
              <a:rPr lang="de-DE" sz="3600" b="1" dirty="0" err="1"/>
              <a:t>SSL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502581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eIDCC</a:t>
            </a:r>
            <a:r>
              <a:rPr lang="en-US" dirty="0" smtClean="0"/>
              <a:t>: </a:t>
            </a:r>
            <a:r>
              <a:rPr lang="en-US" b="1" dirty="0" smtClean="0"/>
              <a:t>Future</a:t>
            </a:r>
            <a:endParaRPr lang="en-US" b="1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Open Identity Summit 2013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Wolf.Mueller@informatik.hu-berlin.de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F66FA-62D8-49EE-B77D-2F0077387DA4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7304751"/>
              </p:ext>
            </p:extLst>
          </p:nvPr>
        </p:nvGraphicFramePr>
        <p:xfrm>
          <a:off x="250825" y="1484784"/>
          <a:ext cx="8642350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5821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eIDCC</a:t>
            </a:r>
            <a:r>
              <a:rPr lang="en-US" dirty="0" smtClean="0"/>
              <a:t>: </a:t>
            </a:r>
            <a:r>
              <a:rPr lang="en-US" b="1" dirty="0" smtClean="0"/>
              <a:t>Challenges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Open Identity Summit 2013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Wolf.Mueller@informatik.hu-berlin.de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F66FA-62D8-49EE-B77D-2F0077387DA4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107504" y="1052736"/>
            <a:ext cx="8928992" cy="507342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Used with real Infrastructure</a:t>
            </a:r>
          </a:p>
          <a:p>
            <a:pPr lvl="1"/>
            <a:r>
              <a:rPr lang="en-US" dirty="0" smtClean="0"/>
              <a:t>Interoperability:</a:t>
            </a:r>
          </a:p>
          <a:p>
            <a:pPr lvl="2"/>
            <a:r>
              <a:rPr lang="en-US" dirty="0" smtClean="0"/>
              <a:t>Different (implemented) </a:t>
            </a:r>
            <a:r>
              <a:rPr lang="en-US" dirty="0" err="1" smtClean="0"/>
              <a:t>eID</a:t>
            </a:r>
            <a:r>
              <a:rPr lang="en-US" dirty="0" smtClean="0"/>
              <a:t>-Services</a:t>
            </a:r>
          </a:p>
          <a:p>
            <a:pPr lvl="2"/>
            <a:r>
              <a:rPr lang="en-US" dirty="0" smtClean="0"/>
              <a:t>Different </a:t>
            </a:r>
            <a:r>
              <a:rPr lang="en-US" dirty="0" err="1" smtClean="0"/>
              <a:t>nPA</a:t>
            </a:r>
            <a:r>
              <a:rPr lang="en-US" dirty="0" smtClean="0"/>
              <a:t>-generations</a:t>
            </a:r>
          </a:p>
          <a:p>
            <a:r>
              <a:rPr lang="en-US" dirty="0" smtClean="0"/>
              <a:t>“Cat-B”-Reader in the field</a:t>
            </a:r>
          </a:p>
          <a:p>
            <a:r>
              <a:rPr lang="en-US" dirty="0" err="1" smtClean="0">
                <a:sym typeface="Wingdings" panose="05000000000000000000" pitchFamily="2" charset="2"/>
              </a:rPr>
              <a:t>eIDCC</a:t>
            </a:r>
            <a:r>
              <a:rPr lang="en-US" dirty="0" smtClean="0">
                <a:sym typeface="Wingdings" panose="05000000000000000000" pitchFamily="2" charset="2"/>
              </a:rPr>
              <a:t> (or similar) becomes available</a:t>
            </a:r>
            <a:br>
              <a:rPr lang="en-US" dirty="0" smtClean="0">
                <a:sym typeface="Wingdings" panose="05000000000000000000" pitchFamily="2" charset="2"/>
              </a:rPr>
            </a:br>
            <a:r>
              <a:rPr lang="en-US" dirty="0" smtClean="0">
                <a:sym typeface="Wingdings" panose="05000000000000000000" pitchFamily="2" charset="2"/>
              </a:rPr>
              <a:t>= possible </a:t>
            </a:r>
            <a:r>
              <a:rPr lang="en-US" b="1" dirty="0" smtClean="0">
                <a:sym typeface="Wingdings" panose="05000000000000000000" pitchFamily="2" charset="2"/>
              </a:rPr>
              <a:t>automated access </a:t>
            </a:r>
            <a:r>
              <a:rPr lang="en-US" dirty="0" smtClean="0">
                <a:sym typeface="Wingdings" panose="05000000000000000000" pitchFamily="2" charset="2"/>
              </a:rPr>
              <a:t>to </a:t>
            </a:r>
            <a:r>
              <a:rPr lang="en-US" dirty="0" err="1" smtClean="0">
                <a:sym typeface="Wingdings" panose="05000000000000000000" pitchFamily="2" charset="2"/>
              </a:rPr>
              <a:t>eID</a:t>
            </a:r>
            <a:r>
              <a:rPr lang="en-US" dirty="0" smtClean="0">
                <a:sym typeface="Wingdings" panose="05000000000000000000" pitchFamily="2" charset="2"/>
              </a:rPr>
              <a:t>-Services</a:t>
            </a:r>
          </a:p>
          <a:p>
            <a:r>
              <a:rPr lang="en-US" dirty="0" smtClean="0">
                <a:solidFill>
                  <a:srgbClr val="A50021"/>
                </a:solidFill>
              </a:rPr>
              <a:t>Re-assembling/-connecting of components </a:t>
            </a:r>
            <a:r>
              <a:rPr lang="en-US" sz="1500" b="1" dirty="0" smtClean="0"/>
              <a:t>(of </a:t>
            </a:r>
            <a:r>
              <a:rPr lang="en-US" sz="1500" b="1" dirty="0" err="1" smtClean="0"/>
              <a:t>eID</a:t>
            </a:r>
            <a:r>
              <a:rPr lang="en-US" sz="1500" b="1" dirty="0" smtClean="0"/>
              <a:t>-infrastructure)</a:t>
            </a:r>
            <a:r>
              <a:rPr lang="en-US" dirty="0" smtClean="0">
                <a:solidFill>
                  <a:srgbClr val="A50021"/>
                </a:solidFill>
              </a:rPr>
              <a:t/>
            </a:r>
            <a:br>
              <a:rPr lang="en-US" dirty="0" smtClean="0">
                <a:solidFill>
                  <a:srgbClr val="A50021"/>
                </a:solidFill>
              </a:rPr>
            </a:br>
            <a:r>
              <a:rPr lang="en-US" dirty="0" smtClean="0"/>
              <a:t>by an attacker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becomes feasible</a:t>
            </a:r>
          </a:p>
          <a:p>
            <a:pPr lvl="1"/>
            <a:r>
              <a:rPr lang="en-US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“</a:t>
            </a:r>
            <a:r>
              <a:rPr lang="en-US" b="1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Selbstauskunft</a:t>
            </a:r>
            <a:r>
              <a:rPr lang="en-US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”-in the middle</a:t>
            </a:r>
          </a:p>
          <a:p>
            <a:pPr lvl="1"/>
            <a:r>
              <a:rPr lang="en-US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Relaying </a:t>
            </a:r>
            <a:r>
              <a:rPr lang="en-US" b="1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eSIGN</a:t>
            </a:r>
            <a:endParaRPr lang="en-US" b="1" dirty="0">
              <a:solidFill>
                <a:schemeClr val="accent2"/>
              </a:solidFill>
              <a:sym typeface="Wingdings" panose="05000000000000000000" pitchFamily="2" charset="2"/>
            </a:endParaRP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692696"/>
            <a:ext cx="2348880" cy="2348880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4715324"/>
            <a:ext cx="1656184" cy="1882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758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WOLFM@SC90RHZLRGRJXJSJ" val="4636"/>
</p:tagLst>
</file>

<file path=ppt/theme/theme1.xml><?xml version="1.0" encoding="utf-8"?>
<a:theme xmlns:a="http://schemas.openxmlformats.org/drawingml/2006/main" name="BeID-lab">
  <a:themeElements>
    <a:clrScheme name="HUB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990000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10B36DDF288C545950CB9730FA5D4AA" ma:contentTypeVersion="0" ma:contentTypeDescription="Ein neues Dokument erstellen." ma:contentTypeScope="" ma:versionID="7f55d9f07a9a9d8349b30db3624bf480">
  <xsd:schema xmlns:xsd="http://www.w3.org/2001/XMLSchema" xmlns:p="http://schemas.microsoft.com/office/2006/metadata/properties" targetNamespace="http://schemas.microsoft.com/office/2006/metadata/properties" ma:root="true" ma:fieldsID="246f02dd96380beb4f7cdcce14d77fd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 ma:readOnly="tru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F057B699-EAFC-48DD-8EDC-F15FD8751D8A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3203EA3-458A-4CCF-89F9-3166CB0B556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5DB0979-8058-46F9-BA9B-A5835E8979A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476</Words>
  <Application>Microsoft Office PowerPoint</Application>
  <PresentationFormat>Bildschirmpräsentation (4:3)</PresentationFormat>
  <Paragraphs>177</Paragraphs>
  <Slides>12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20" baseType="lpstr">
      <vt:lpstr>Arial</vt:lpstr>
      <vt:lpstr>Calibri</vt:lpstr>
      <vt:lpstr>Wingdings</vt:lpstr>
      <vt:lpstr>ＭＳ Ｐゴシック</vt:lpstr>
      <vt:lpstr>Arial Black</vt:lpstr>
      <vt:lpstr>Times New Roman</vt:lpstr>
      <vt:lpstr>Courier New</vt:lpstr>
      <vt:lpstr>BeID-lab</vt:lpstr>
      <vt:lpstr>The eID-ClientCore      - Status and Outlook</vt:lpstr>
      <vt:lpstr>eIDCC: Focus</vt:lpstr>
      <vt:lpstr>eIDCC: Requirements</vt:lpstr>
      <vt:lpstr>eIDCC: Seed</vt:lpstr>
      <vt:lpstr>eIDCC: License</vt:lpstr>
      <vt:lpstr>eIDCC (Seed): Libs &amp; Dependencies</vt:lpstr>
      <vt:lpstr>eIDCC: Further Steps</vt:lpstr>
      <vt:lpstr>eIDCC: Future</vt:lpstr>
      <vt:lpstr>eIDCC: Challenges</vt:lpstr>
      <vt:lpstr>“Selbstauskunft”-in the middle*</vt:lpstr>
      <vt:lpstr>Relaying eSIGN  Cat-B Cat-K*</vt:lpstr>
      <vt:lpstr>Credits</vt:lpstr>
    </vt:vector>
  </TitlesOfParts>
  <Company>Bundesdruckerei GmbH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Bundesdruckerei Styleguide</dc:title>
  <dc:creator>Gosen, Martin</dc:creator>
  <cp:lastModifiedBy>wolfm</cp:lastModifiedBy>
  <cp:revision>855</cp:revision>
  <cp:lastPrinted>2012-09-12T13:30:34Z</cp:lastPrinted>
  <dcterms:created xsi:type="dcterms:W3CDTF">2005-03-01T17:08:56Z</dcterms:created>
  <dcterms:modified xsi:type="dcterms:W3CDTF">2013-09-09T07:02:27Z</dcterms:modified>
</cp:coreProperties>
</file>