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6"/>
  </p:notesMasterIdLst>
  <p:sldIdLst>
    <p:sldId id="483" r:id="rId3"/>
    <p:sldId id="462" r:id="rId4"/>
    <p:sldId id="488" r:id="rId5"/>
    <p:sldId id="489" r:id="rId6"/>
    <p:sldId id="490" r:id="rId7"/>
    <p:sldId id="459" r:id="rId8"/>
    <p:sldId id="461" r:id="rId9"/>
    <p:sldId id="491" r:id="rId10"/>
    <p:sldId id="460" r:id="rId11"/>
    <p:sldId id="458" r:id="rId12"/>
    <p:sldId id="501" r:id="rId13"/>
    <p:sldId id="492" r:id="rId14"/>
    <p:sldId id="493" r:id="rId15"/>
    <p:sldId id="504" r:id="rId16"/>
    <p:sldId id="495" r:id="rId17"/>
    <p:sldId id="496" r:id="rId18"/>
    <p:sldId id="497" r:id="rId19"/>
    <p:sldId id="505" r:id="rId20"/>
    <p:sldId id="507" r:id="rId21"/>
    <p:sldId id="508" r:id="rId22"/>
    <p:sldId id="506" r:id="rId23"/>
    <p:sldId id="499" r:id="rId24"/>
    <p:sldId id="502" r:id="rId25"/>
  </p:sldIdLst>
  <p:sldSz cx="9144000" cy="6858000" type="screen4x3"/>
  <p:notesSz cx="7099300" cy="102346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177B2"/>
    <a:srgbClr val="666699"/>
    <a:srgbClr val="00FF00"/>
    <a:srgbClr val="F2F2F2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2995" autoAdjust="0"/>
  </p:normalViewPr>
  <p:slideViewPr>
    <p:cSldViewPr>
      <p:cViewPr varScale="1">
        <p:scale>
          <a:sx n="103" d="100"/>
          <a:sy n="103" d="100"/>
        </p:scale>
        <p:origin x="-1842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 Light" charset="0"/>
                <a:cs typeface="DejaVu Sans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019550" y="0"/>
            <a:ext cx="3076575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t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 Light" charset="0"/>
                <a:cs typeface="DejaVu Sans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789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8538" y="769938"/>
            <a:ext cx="5111750" cy="38338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8487" cy="460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972026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b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 Light" charset="0"/>
                <a:cs typeface="DejaVu Sans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019550" y="972026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b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 Light" charset="0"/>
                <a:cs typeface="DejaVu Sans Light" charset="0"/>
              </a:defRPr>
            </a:lvl1pPr>
          </a:lstStyle>
          <a:p>
            <a:pPr>
              <a:defRPr/>
            </a:pPr>
            <a:fld id="{AC2DEA42-F982-480D-AD89-9D0339AA973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19534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AE1D4D56-B0E9-430D-96D9-54696D470421}" type="slidenum">
              <a:rPr lang="de-DE" altLang="x-none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2</a:t>
            </a:fld>
            <a:endParaRPr lang="de-DE" altLang="x-non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69938"/>
            <a:ext cx="5113337" cy="38354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37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Finnland</a:t>
            </a:r>
          </a:p>
          <a:p>
            <a:r>
              <a:rPr lang="de-DE" dirty="0" smtClean="0"/>
              <a:t>Belgien</a:t>
            </a:r>
          </a:p>
          <a:p>
            <a:r>
              <a:rPr lang="de-DE" dirty="0" smtClean="0"/>
              <a:t>Estland</a:t>
            </a:r>
          </a:p>
          <a:p>
            <a:r>
              <a:rPr lang="de-DE" dirty="0" smtClean="0"/>
              <a:t>Schweden</a:t>
            </a:r>
          </a:p>
          <a:p>
            <a:r>
              <a:rPr lang="de-DE" dirty="0" smtClean="0"/>
              <a:t>Italien</a:t>
            </a:r>
          </a:p>
          <a:p>
            <a:r>
              <a:rPr lang="de-DE" dirty="0" smtClean="0"/>
              <a:t>Spanien</a:t>
            </a:r>
          </a:p>
          <a:p>
            <a:r>
              <a:rPr lang="de-DE" dirty="0" smtClean="0"/>
              <a:t>Österreich kann auch andere Karten</a:t>
            </a:r>
          </a:p>
          <a:p>
            <a:r>
              <a:rPr lang="de-DE" dirty="0" smtClean="0"/>
              <a:t>Portugal</a:t>
            </a:r>
          </a:p>
          <a:p>
            <a:r>
              <a:rPr lang="de-DE" dirty="0" smtClean="0"/>
              <a:t>Albanien</a:t>
            </a:r>
          </a:p>
          <a:p>
            <a:r>
              <a:rPr lang="de-DE" dirty="0" smtClean="0"/>
              <a:t>Schweiz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C2DEA42-F982-480D-AD89-9D0339AA9730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72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7194DA5C-3F06-4A42-BACE-A3E6C2653A70}" type="slidenum">
              <a:rPr lang="de-DE" altLang="x-none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5</a:t>
            </a:fld>
            <a:endParaRPr lang="de-DE" altLang="x-non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9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69938"/>
            <a:ext cx="5113337" cy="38354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37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de-DE" dirty="0" smtClean="0"/>
              <a:t>SAL</a:t>
            </a:r>
            <a:br>
              <a:rPr lang="de-DE" dirty="0" smtClean="0"/>
            </a:br>
            <a:r>
              <a:rPr lang="de-DE" dirty="0" smtClean="0"/>
              <a:t>Protocol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abstractions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PIN in Card (</a:t>
            </a:r>
            <a:r>
              <a:rPr lang="de-DE" baseline="0" dirty="0" err="1" smtClean="0"/>
              <a:t>Generic</a:t>
            </a:r>
            <a:r>
              <a:rPr lang="de-DE" baseline="0" dirty="0" smtClean="0"/>
              <a:t> Card Services)</a:t>
            </a:r>
            <a:endParaRPr lang="de-DE" dirty="0" smtClean="0"/>
          </a:p>
          <a:p>
            <a:pPr marL="228600" indent="-228600">
              <a:buFont typeface="+mj-lt"/>
              <a:buAutoNum type="arabicPeriod"/>
            </a:pPr>
            <a:r>
              <a:rPr lang="de-DE" dirty="0" smtClean="0"/>
              <a:t>IFD</a:t>
            </a:r>
            <a:br>
              <a:rPr lang="de-DE" dirty="0" smtClean="0"/>
            </a:br>
            <a:r>
              <a:rPr lang="de-DE" dirty="0" smtClean="0"/>
              <a:t>Protocol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abstraction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PIN in Reader</a:t>
            </a:r>
          </a:p>
          <a:p>
            <a:pPr marL="228600" indent="-228600">
              <a:buFont typeface="+mj-lt"/>
              <a:buAutoNum type="arabicPeriod"/>
            </a:pPr>
            <a:r>
              <a:rPr lang="de-DE" baseline="0" dirty="0" smtClean="0"/>
              <a:t>Card</a:t>
            </a:r>
            <a:br>
              <a:rPr lang="de-DE" baseline="0" dirty="0" smtClean="0"/>
            </a:br>
            <a:r>
              <a:rPr lang="de-DE" baseline="0" dirty="0" smtClean="0"/>
              <a:t>?</a:t>
            </a:r>
            <a:endParaRPr lang="de-DE" dirty="0" smtClean="0"/>
          </a:p>
          <a:p>
            <a:pPr marL="228600" indent="-228600">
              <a:buFont typeface="+mj-lt"/>
              <a:buAutoNum type="arabicPeriod"/>
            </a:pPr>
            <a:r>
              <a:rPr lang="de-DE" dirty="0" smtClean="0"/>
              <a:t>CIF</a:t>
            </a:r>
            <a:br>
              <a:rPr lang="de-DE" dirty="0" smtClean="0"/>
            </a:br>
            <a:r>
              <a:rPr lang="de-DE" dirty="0" smtClean="0"/>
              <a:t>Definition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PIN </a:t>
            </a:r>
            <a:r>
              <a:rPr lang="de-DE" dirty="0" err="1" smtClean="0"/>
              <a:t>and</a:t>
            </a:r>
            <a:r>
              <a:rPr lang="de-DE" dirty="0" smtClean="0"/>
              <a:t> Datasets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C2DEA42-F982-480D-AD89-9D0339AA9730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548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BSI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Build</a:t>
            </a:r>
            <a:r>
              <a:rPr lang="de-DE" dirty="0" smtClean="0"/>
              <a:t> an </a:t>
            </a:r>
            <a:r>
              <a:rPr lang="de-DE" dirty="0" err="1" smtClean="0"/>
              <a:t>eCard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App</a:t>
            </a:r>
          </a:p>
          <a:p>
            <a:r>
              <a:rPr lang="de-DE" dirty="0" err="1" smtClean="0"/>
              <a:t>Upper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part</a:t>
            </a:r>
            <a:r>
              <a:rPr lang="de-DE" baseline="0" dirty="0" smtClean="0"/>
              <a:t> lies on </a:t>
            </a:r>
            <a:r>
              <a:rPr lang="de-DE" baseline="0" dirty="0" err="1" smtClean="0"/>
              <a:t>server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local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</a:t>
            </a:r>
            <a:endParaRPr lang="de-DE" baseline="0" dirty="0" smtClean="0"/>
          </a:p>
          <a:p>
            <a:endParaRPr lang="de-DE" baseline="0" dirty="0" smtClean="0"/>
          </a:p>
          <a:p>
            <a:r>
              <a:rPr lang="de-DE" baseline="0" dirty="0" smtClean="0"/>
              <a:t>Identity Layer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missing</a:t>
            </a:r>
            <a:r>
              <a:rPr lang="de-DE" baseline="0" dirty="0" smtClean="0"/>
              <a:t> in ISO 24727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C2DEA42-F982-480D-AD89-9D0339AA9730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4020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39CDA8A0-158E-4D6C-9DAF-F6BDD9BB88B0}" type="slidenum">
              <a:rPr lang="de-DE" altLang="x-none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11</a:t>
            </a:fld>
            <a:endParaRPr lang="de-DE" altLang="x-non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9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69938"/>
            <a:ext cx="5113337" cy="38354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37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x-none" altLang="x-none" smtClean="0">
              <a:latin typeface="Times New Roman" pitchFamily="18" charset="0"/>
            </a:endParaRPr>
          </a:p>
        </p:txBody>
      </p:sp>
      <p:sp>
        <p:nvSpPr>
          <p:cNvPr id="41988" name="Foliennummernplatzhalt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BD004DC2-D93B-45C2-9084-4BF4B841ACF6}" type="slidenum">
              <a:rPr lang="de-DE" altLang="x-none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12</a:t>
            </a:fld>
            <a:endParaRPr lang="de-DE" altLang="x-non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3693044B-A6B1-4213-89C0-0E0384A1548D}" type="slidenum">
              <a:rPr lang="de-DE" altLang="x-none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14</a:t>
            </a:fld>
            <a:endParaRPr lang="de-DE" altLang="x-non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40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69938"/>
            <a:ext cx="5113337" cy="38354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37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8C5FA4BC-A487-4F01-8CB0-8097CC3D39D0}" type="slidenum">
              <a:rPr lang="de-DE" altLang="x-none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18</a:t>
            </a:fld>
            <a:endParaRPr lang="de-DE" altLang="x-non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69938"/>
            <a:ext cx="5113337" cy="38354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37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D27D2E84-26C6-4897-AA76-C2A67E35B5F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9366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D2B4A1D3-03B2-473A-AAA1-4350EF10398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6005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211138"/>
            <a:ext cx="2159000" cy="602456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211138"/>
            <a:ext cx="6329363" cy="602456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6D356676-C897-480F-846D-8396548D466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7769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277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0789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48889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4723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914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0875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030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062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F7E438FC-5C20-444D-BEC6-63F631AA48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76929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317101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8109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347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4363" y="2578100"/>
            <a:ext cx="7770812" cy="1468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053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010F93D0-0C75-459C-AFDC-66EEDD16D98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4090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196975"/>
            <a:ext cx="4243388" cy="5038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6975"/>
            <a:ext cx="4244975" cy="5038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FE11A1A1-3145-482D-8D47-75F63F9A6A4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D06C3586-6294-421E-B86A-B2BFED5384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0430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6CB60E04-078E-4E8A-BB1A-A940EF02BB7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333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DAAA24D1-380D-479C-97BA-34C0357C065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352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11B389F5-2322-4941-8BBA-5A4E83CC318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8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DF2D7C37-55E1-4FF3-8518-56C9E91F36F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447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32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FFFFFF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028" name="AutoShape 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34925" y="5661025"/>
            <a:ext cx="9069388" cy="1185863"/>
          </a:xfrm>
          <a:prstGeom prst="roundRect">
            <a:avLst>
              <a:gd name="adj" fmla="val 9102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4925" y="5084763"/>
            <a:ext cx="9069388" cy="14398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96975"/>
            <a:ext cx="8640763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Klicken Sie, um die Formate des Gliederungstextes zu bearbeiten</a:t>
            </a:r>
          </a:p>
          <a:p>
            <a:pPr lvl="1"/>
            <a:r>
              <a:rPr lang="en-GB" altLang="x-none" smtClean="0"/>
              <a:t>Zweite Gliederungsebene</a:t>
            </a:r>
          </a:p>
          <a:p>
            <a:pPr lvl="2"/>
            <a:r>
              <a:rPr lang="en-GB" altLang="x-none" smtClean="0"/>
              <a:t>Dritte Gliederungsebene</a:t>
            </a:r>
          </a:p>
          <a:p>
            <a:pPr lvl="3"/>
            <a:r>
              <a:rPr lang="en-GB" altLang="x-none" smtClean="0"/>
              <a:t>Vierte Gliederungsebene</a:t>
            </a:r>
          </a:p>
          <a:p>
            <a:pPr lvl="4"/>
            <a:r>
              <a:rPr lang="en-GB" altLang="x-none" smtClean="0"/>
              <a:t>Fünfte Gliederungsebene</a:t>
            </a:r>
          </a:p>
          <a:p>
            <a:pPr lvl="4"/>
            <a:r>
              <a:rPr lang="en-GB" altLang="x-none" smtClean="0"/>
              <a:t>Sechste Gliederungsebene</a:t>
            </a:r>
          </a:p>
          <a:p>
            <a:pPr lvl="4"/>
            <a:r>
              <a:rPr lang="en-GB" altLang="x-none" smtClean="0"/>
              <a:t>Siebente Gliederungsebene</a:t>
            </a:r>
          </a:p>
          <a:p>
            <a:pPr lvl="4"/>
            <a:r>
              <a:rPr lang="en-GB" altLang="x-none" smtClean="0"/>
              <a:t>Achte Gliederungsebene</a:t>
            </a:r>
          </a:p>
          <a:p>
            <a:pPr lvl="4"/>
            <a:r>
              <a:rPr lang="en-GB" altLang="x-none" smtClean="0"/>
              <a:t>Neunte Gliederungsebene</a:t>
            </a:r>
          </a:p>
        </p:txBody>
      </p:sp>
      <p:sp>
        <p:nvSpPr>
          <p:cNvPr id="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8339138" y="6524625"/>
            <a:ext cx="841375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b="1">
                <a:solidFill>
                  <a:schemeClr val="bg1">
                    <a:lumMod val="75000"/>
                  </a:schemeClr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/>
              <a:t>&gt;&gt; </a:t>
            </a:r>
            <a:fld id="{C895F535-589C-4C72-9108-45382A7CF8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49400" y="211138"/>
            <a:ext cx="71262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Klicken Sie, um das Format des Titeltextes zu bearbeiten</a:t>
            </a:r>
          </a:p>
        </p:txBody>
      </p:sp>
      <p:sp>
        <p:nvSpPr>
          <p:cNvPr id="1034" name="Rectangle 10" hidden="1"/>
          <p:cNvSpPr>
            <a:spLocks noChangeArrowheads="1"/>
          </p:cNvSpPr>
          <p:nvPr/>
        </p:nvSpPr>
        <p:spPr bwMode="auto">
          <a:xfrm>
            <a:off x="1524000" y="1397000"/>
            <a:ext cx="6096000" cy="40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836613"/>
            <a:ext cx="903605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6" name="AutoShape 1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1403350" y="115888"/>
            <a:ext cx="1588" cy="71913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96838" y="6524625"/>
            <a:ext cx="2027237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sz="1200" b="1" smtClean="0">
                <a:solidFill>
                  <a:srgbClr val="B2B2B2"/>
                </a:solidFill>
              </a:rPr>
              <a:t>© 2013 Open eCard Team</a:t>
            </a:r>
            <a:endParaRPr lang="de-DE" sz="1200" b="1" dirty="0" smtClean="0">
              <a:solidFill>
                <a:srgbClr val="B2B2B2"/>
              </a:solidFill>
            </a:endParaRPr>
          </a:p>
        </p:txBody>
      </p:sp>
      <p:pic>
        <p:nvPicPr>
          <p:cNvPr id="1039" name="Grafik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114300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24" r:id="rId1"/>
    <p:sldLayoutId id="2147484725" r:id="rId2"/>
    <p:sldLayoutId id="2147484726" r:id="rId3"/>
    <p:sldLayoutId id="2147484727" r:id="rId4"/>
    <p:sldLayoutId id="2147484728" r:id="rId5"/>
    <p:sldLayoutId id="2147484729" r:id="rId6"/>
    <p:sldLayoutId id="2147484730" r:id="rId7"/>
    <p:sldLayoutId id="2147484731" r:id="rId8"/>
    <p:sldLayoutId id="2147484732" r:id="rId9"/>
    <p:sldLayoutId id="2147484733" r:id="rId10"/>
    <p:sldLayoutId id="2147484734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32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27025" y="6613525"/>
            <a:ext cx="3321050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sz="1000" b="1" smtClean="0">
                <a:solidFill>
                  <a:srgbClr val="B2B2B2"/>
                </a:solidFill>
              </a:rPr>
              <a:t>© Copyright 2010 ecsec GmbH, All Rights Reserved.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2578100"/>
            <a:ext cx="7770812" cy="146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Klicken Sie, um das Format des Titeltextes zu bearbeiten</a:t>
            </a:r>
          </a:p>
        </p:txBody>
      </p:sp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5013325"/>
            <a:ext cx="2305050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4" name="AutoShape 5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" t="780" r="566" b="780"/>
          <a:stretch>
            <a:fillRect/>
          </a:stretch>
        </p:blipFill>
        <p:spPr bwMode="auto">
          <a:xfrm>
            <a:off x="395288" y="395288"/>
            <a:ext cx="8353425" cy="6048375"/>
          </a:xfrm>
          <a:prstGeom prst="rect">
            <a:avLst/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566" t="780" r="566" b="780"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96838" y="6524625"/>
            <a:ext cx="2027237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sz="1200" b="1" smtClean="0">
                <a:solidFill>
                  <a:srgbClr val="B2B2B2"/>
                </a:solidFill>
              </a:rPr>
              <a:t>© 2013 Open eCard Team</a:t>
            </a:r>
            <a:endParaRPr lang="de-DE" sz="1200" b="1" dirty="0" smtClean="0">
              <a:solidFill>
                <a:srgbClr val="B2B2B2"/>
              </a:solidFill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Klicken Sie, um die Formate des Gliederungstextes zu bearbeiten</a:t>
            </a:r>
          </a:p>
          <a:p>
            <a:pPr lvl="1"/>
            <a:r>
              <a:rPr lang="en-GB" altLang="x-none" smtClean="0"/>
              <a:t>Zweite Gliederungsebene</a:t>
            </a:r>
          </a:p>
          <a:p>
            <a:pPr lvl="2"/>
            <a:r>
              <a:rPr lang="en-GB" altLang="x-none" smtClean="0"/>
              <a:t>Dritte Gliederungsebene</a:t>
            </a:r>
          </a:p>
          <a:p>
            <a:pPr lvl="3"/>
            <a:r>
              <a:rPr lang="en-GB" altLang="x-none" smtClean="0"/>
              <a:t>Vierte Gliederungsebene</a:t>
            </a:r>
          </a:p>
          <a:p>
            <a:pPr lvl="4"/>
            <a:r>
              <a:rPr lang="en-GB" altLang="x-none" smtClean="0"/>
              <a:t>Fünfte Gliederungsebene</a:t>
            </a:r>
          </a:p>
          <a:p>
            <a:pPr lvl="4"/>
            <a:r>
              <a:rPr lang="en-GB" altLang="x-none" smtClean="0"/>
              <a:t>Sechste Gliederungsebene</a:t>
            </a:r>
          </a:p>
          <a:p>
            <a:pPr lvl="4"/>
            <a:r>
              <a:rPr lang="en-GB" altLang="x-none" smtClean="0"/>
              <a:t>Siebente Gliederungsebene</a:t>
            </a:r>
          </a:p>
          <a:p>
            <a:pPr lvl="4"/>
            <a:r>
              <a:rPr lang="en-GB" altLang="x-none" smtClean="0"/>
              <a:t>Achte Gliederungsebene</a:t>
            </a:r>
          </a:p>
          <a:p>
            <a:pPr lvl="4"/>
            <a:r>
              <a:rPr lang="en-GB" altLang="x-none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2" r:id="rId1"/>
    <p:sldLayoutId id="2147484713" r:id="rId2"/>
    <p:sldLayoutId id="2147484714" r:id="rId3"/>
    <p:sldLayoutId id="2147484715" r:id="rId4"/>
    <p:sldLayoutId id="2147484716" r:id="rId5"/>
    <p:sldLayoutId id="2147484717" r:id="rId6"/>
    <p:sldLayoutId id="2147484718" r:id="rId7"/>
    <p:sldLayoutId id="2147484719" r:id="rId8"/>
    <p:sldLayoutId id="2147484720" r:id="rId9"/>
    <p:sldLayoutId id="2147484721" r:id="rId10"/>
    <p:sldLayoutId id="2147484722" r:id="rId11"/>
    <p:sldLayoutId id="2147484723" r:id="rId12"/>
  </p:sldLayoutIdLst>
  <p:timing>
    <p:tnLst>
      <p:par>
        <p:cTn id="1" dur="indefinite" restart="never" nodeType="tmRoot"/>
      </p:par>
    </p:tnLst>
  </p:timing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6.e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8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4.jpeg"/><Relationship Id="rId12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11" Type="http://schemas.openxmlformats.org/officeDocument/2006/relationships/image" Target="../media/image10.png"/><Relationship Id="rId5" Type="http://schemas.openxmlformats.org/officeDocument/2006/relationships/image" Target="../media/image12.jpeg"/><Relationship Id="rId15" Type="http://schemas.openxmlformats.org/officeDocument/2006/relationships/image" Target="../media/image20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9.jpeg"/><Relationship Id="rId18" Type="http://schemas.openxmlformats.org/officeDocument/2006/relationships/image" Target="../media/image24.png"/><Relationship Id="rId3" Type="http://schemas.openxmlformats.org/officeDocument/2006/relationships/image" Target="../media/image11.png"/><Relationship Id="rId21" Type="http://schemas.openxmlformats.org/officeDocument/2006/relationships/image" Target="../media/image27.png"/><Relationship Id="rId7" Type="http://schemas.openxmlformats.org/officeDocument/2006/relationships/image" Target="../media/image15.jpe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jpeg"/><Relationship Id="rId11" Type="http://schemas.openxmlformats.org/officeDocument/2006/relationships/image" Target="../media/image17.jpeg"/><Relationship Id="rId24" Type="http://schemas.openxmlformats.org/officeDocument/2006/relationships/image" Target="../media/image30.jpeg"/><Relationship Id="rId5" Type="http://schemas.openxmlformats.org/officeDocument/2006/relationships/image" Target="../media/image13.emf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10" Type="http://schemas.openxmlformats.org/officeDocument/2006/relationships/image" Target="../media/image10.png"/><Relationship Id="rId19" Type="http://schemas.openxmlformats.org/officeDocument/2006/relationships/image" Target="../media/image25.png"/><Relationship Id="rId4" Type="http://schemas.openxmlformats.org/officeDocument/2006/relationships/image" Target="../media/image12.jpe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20.png"/><Relationship Id="rId22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6400" y="2492375"/>
            <a:ext cx="8529638" cy="1260475"/>
          </a:xfrm>
        </p:spPr>
        <p:txBody>
          <a:bodyPr/>
          <a:lstStyle/>
          <a:p>
            <a:pPr algn="ctr" eaLnBrk="1" hangingPunct="1"/>
            <a:r>
              <a:rPr lang="en-GB" altLang="x-none" sz="4400" smtClean="0"/>
              <a:t>An extensible client platform for eID, signatures and more</a:t>
            </a:r>
            <a:endParaRPr lang="de-DE" altLang="x-none" sz="160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2843213" y="4005263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lang="en-US" altLang="x-none" sz="2000"/>
          </a:p>
        </p:txBody>
      </p:sp>
      <p:sp>
        <p:nvSpPr>
          <p:cNvPr id="14340" name="Textfeld 1"/>
          <p:cNvSpPr txBox="1">
            <a:spLocks noChangeArrowheads="1"/>
          </p:cNvSpPr>
          <p:nvPr/>
        </p:nvSpPr>
        <p:spPr bwMode="auto">
          <a:xfrm>
            <a:off x="482600" y="4652963"/>
            <a:ext cx="76533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x-none" sz="2000" b="1" u="sng">
                <a:solidFill>
                  <a:srgbClr val="4D4D4D"/>
                </a:solidFill>
              </a:rPr>
              <a:t>Tobias Wich</a:t>
            </a:r>
            <a:r>
              <a:rPr lang="de-DE" altLang="x-none" sz="2000">
                <a:solidFill>
                  <a:srgbClr val="4D4D4D"/>
                </a:solidFill>
              </a:rPr>
              <a:t>, Moritz Horsch, Dirk Petrautzki, Johannes Schmölz, </a:t>
            </a:r>
          </a:p>
          <a:p>
            <a:r>
              <a:rPr lang="de-DE" altLang="x-none" sz="2000">
                <a:solidFill>
                  <a:srgbClr val="4D4D4D"/>
                </a:solidFill>
              </a:rPr>
              <a:t>Detlef Hühnlein, Thomas Wieland, Simon Potzernheim</a:t>
            </a:r>
          </a:p>
        </p:txBody>
      </p:sp>
      <p:pic>
        <p:nvPicPr>
          <p:cNvPr id="14341" name="Picture 8" descr="Z:\home\sake\ecard\client\img\logo\Open-eCard-Logo_bg-whi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3" y="692150"/>
            <a:ext cx="108108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822325"/>
            <a:ext cx="2511425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591175"/>
            <a:ext cx="1570037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5453063"/>
            <a:ext cx="221932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325" y="5446713"/>
            <a:ext cx="1127125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684213" y="1069975"/>
          <a:ext cx="7848600" cy="531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6" name="Visio" r:id="rId4" imgW="10677292" imgH="7228501" progId="Visio.Drawing.11">
                  <p:embed/>
                </p:oleObj>
              </mc:Choice>
              <mc:Fallback>
                <p:oleObj name="Visio" r:id="rId4" imgW="10677292" imgH="7228501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1069975"/>
                        <a:ext cx="7848600" cy="5311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 type="none" w="med" len="med"/>
                            <a:tailEnd type="none" w="med" len="med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x-none" smtClean="0"/>
              <a:t>eCard-API-Framework</a:t>
            </a:r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388350" y="6524625"/>
            <a:ext cx="646113" cy="333375"/>
          </a:xfrm>
        </p:spPr>
        <p:txBody>
          <a:bodyPr/>
          <a:lstStyle>
            <a:lvl1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charset="0"/>
                <a:cs typeface="DejaVu Sans Light" charset="0"/>
              </a:defRPr>
            </a:lvl1pPr>
            <a:lvl2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charset="0"/>
                <a:cs typeface="DejaVu Sans Light" charset="0"/>
              </a:defRPr>
            </a:lvl2pPr>
            <a:lvl3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charset="0"/>
                <a:cs typeface="DejaVu Sans Light" charset="0"/>
              </a:defRPr>
            </a:lvl3pPr>
            <a:lvl4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charset="0"/>
                <a:cs typeface="DejaVu Sans Light" charset="0"/>
              </a:defRPr>
            </a:lvl4pPr>
            <a:lvl5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charset="0"/>
                <a:cs typeface="DejaVu Sans Light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charset="0"/>
                <a:cs typeface="DejaVu Sans Light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charset="0"/>
                <a:cs typeface="DejaVu Sans Light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charset="0"/>
                <a:cs typeface="DejaVu Sans Light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charset="0"/>
                <a:cs typeface="DejaVu Sans Light" charset="0"/>
              </a:defRPr>
            </a:lvl9pPr>
          </a:lstStyle>
          <a:p>
            <a:pPr eaLnBrk="1" hangingPunct="1">
              <a:defRPr/>
            </a:pPr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&gt;&gt;	</a:t>
            </a:r>
            <a:fld id="{D2124A2C-D458-4225-A508-F6CA1DEAAB4D}" type="slidenum">
              <a:rPr lang="de-DE" smtClean="0">
                <a:solidFill>
                  <a:schemeClr val="bg1">
                    <a:lumMod val="75000"/>
                  </a:schemeClr>
                </a:solidFill>
              </a:rPr>
              <a:pPr eaLnBrk="1" hangingPunct="1">
                <a:defRPr/>
              </a:pPr>
              <a:t>10</a:t>
            </a:fld>
            <a:endParaRPr lang="de-DE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3707904" y="2852937"/>
            <a:ext cx="4320480" cy="576064"/>
          </a:xfrm>
          <a:prstGeom prst="rect">
            <a:avLst/>
          </a:prstGeom>
          <a:solidFill>
            <a:schemeClr val="bg1">
              <a:alpha val="49019"/>
            </a:schemeClr>
          </a:solidFill>
          <a:ln w="31750" algn="ctr">
            <a:solidFill>
              <a:srgbClr val="5783BC"/>
            </a:solidFill>
            <a:round/>
            <a:headEnd/>
            <a:tailEnd/>
          </a:ln>
        </p:spPr>
        <p:txBody>
          <a:bodyPr wrap="none"/>
          <a:lstStyle/>
          <a:p>
            <a:pPr algn="ctr" defTabSz="914400">
              <a:buClrTx/>
              <a:buSzTx/>
              <a:buFontTx/>
              <a:buNone/>
            </a:pPr>
            <a:endParaRPr lang="de-DE" altLang="x-none" sz="12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/>
            <a:r>
              <a:rPr lang="de-DE" altLang="x-none" smtClean="0">
                <a:solidFill>
                  <a:srgbClr val="000000"/>
                </a:solidFill>
              </a:rPr>
              <a:t>&gt;&gt;	</a:t>
            </a:r>
          </a:p>
        </p:txBody>
      </p:sp>
      <p:sp>
        <p:nvSpPr>
          <p:cNvPr id="23555" name="AutoShape 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FFFFFF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23556" name="AutoShape 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34925" y="5661025"/>
            <a:ext cx="9069388" cy="1185863"/>
          </a:xfrm>
          <a:prstGeom prst="roundRect">
            <a:avLst>
              <a:gd name="adj" fmla="val 9102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34925" y="5084763"/>
            <a:ext cx="9069388" cy="14398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FA8D2CC8-524E-4B68-AD1C-621B85758F54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11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1403350" y="115888"/>
            <a:ext cx="1588" cy="71913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96838" y="6524625"/>
            <a:ext cx="2027237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x-none" sz="1200" b="1">
                <a:solidFill>
                  <a:srgbClr val="B2B2B2"/>
                </a:solidFill>
              </a:rPr>
              <a:t>© 2013 Open eCard Team</a:t>
            </a:r>
          </a:p>
        </p:txBody>
      </p:sp>
      <p:sp>
        <p:nvSpPr>
          <p:cNvPr id="23562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1549400" y="211138"/>
            <a:ext cx="7127875" cy="55403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altLang="x-none" smtClean="0"/>
              <a:t>Agenda</a:t>
            </a:r>
          </a:p>
        </p:txBody>
      </p:sp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981075"/>
            <a:ext cx="457200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6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836613"/>
            <a:ext cx="903605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65" name="AutoShape 1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142875" y="2132013"/>
            <a:ext cx="8461375" cy="5048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5177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268413"/>
            <a:ext cx="8281988" cy="5040312"/>
          </a:xfrm>
        </p:spPr>
        <p:txBody>
          <a:bodyPr/>
          <a:lstStyle/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How </a:t>
            </a:r>
            <a:r>
              <a:rPr lang="en-GB" dirty="0" err="1" smtClean="0"/>
              <a:t>eID</a:t>
            </a:r>
            <a:r>
              <a:rPr lang="en-GB" dirty="0" smtClean="0"/>
              <a:t>-solutions were built in the past?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dirty="0" err="1" smtClean="0"/>
              <a:t>Changes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ISO/IEC 24727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Extension points of the Open </a:t>
            </a:r>
            <a:r>
              <a:rPr lang="en-GB" dirty="0" err="1" smtClean="0"/>
              <a:t>eCard</a:t>
            </a:r>
            <a:r>
              <a:rPr lang="en-GB" dirty="0" smtClean="0"/>
              <a:t> App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Architecture of the Add-on Framework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build</a:t>
            </a:r>
            <a:r>
              <a:rPr lang="de-DE" dirty="0" smtClean="0"/>
              <a:t> </a:t>
            </a:r>
            <a:r>
              <a:rPr lang="de-DE" dirty="0" err="1" smtClean="0"/>
              <a:t>application-specific</a:t>
            </a:r>
            <a:r>
              <a:rPr lang="de-DE" dirty="0" smtClean="0"/>
              <a:t> Add-</a:t>
            </a:r>
            <a:r>
              <a:rPr lang="de-DE" dirty="0" err="1" smtClean="0"/>
              <a:t>ons</a:t>
            </a:r>
            <a:r>
              <a:rPr lang="de-DE" dirty="0" smtClean="0"/>
              <a:t>?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Conclusion</a:t>
            </a:r>
          </a:p>
          <a:p>
            <a:pPr marL="0" indent="0" eaLnBrk="1" hangingPunct="1">
              <a:buClr>
                <a:srgbClr val="4D4D4D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</p:txBody>
      </p:sp>
      <p:pic>
        <p:nvPicPr>
          <p:cNvPr id="23568" name="Grafik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114300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x-none" smtClean="0"/>
              <a:t>The Open eCard App at a glance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1196975"/>
            <a:ext cx="8640763" cy="3960813"/>
          </a:xfrm>
        </p:spPr>
        <p:txBody>
          <a:bodyPr/>
          <a:lstStyle/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err="1" smtClean="0"/>
              <a:t>eID</a:t>
            </a:r>
            <a:r>
              <a:rPr lang="de-DE" altLang="x-none" dirty="0" smtClean="0"/>
              <a:t>-Client </a:t>
            </a:r>
            <a:r>
              <a:rPr lang="de-DE" altLang="x-none" dirty="0" err="1" smtClean="0"/>
              <a:t>according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to</a:t>
            </a:r>
            <a:r>
              <a:rPr lang="de-DE" altLang="x-none" dirty="0" smtClean="0"/>
              <a:t> BSI-TR-01312</a:t>
            </a:r>
          </a:p>
          <a:p>
            <a:pPr marL="800100" lvl="1" indent="-342900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sz="2000" dirty="0" err="1" smtClean="0"/>
              <a:t>Local</a:t>
            </a:r>
            <a:r>
              <a:rPr lang="de-DE" altLang="x-none" sz="2000" dirty="0" smtClean="0"/>
              <a:t> link </a:t>
            </a:r>
            <a:r>
              <a:rPr lang="de-DE" altLang="x-none" sz="2000" dirty="0" err="1" smtClean="0"/>
              <a:t>based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eID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Activation</a:t>
            </a:r>
            <a:endParaRPr lang="de-DE" altLang="x-none" sz="2000" dirty="0" smtClean="0"/>
          </a:p>
          <a:p>
            <a:pPr marL="800100" lvl="1" indent="-342900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sz="2000" dirty="0" smtClean="0"/>
              <a:t>EAC </a:t>
            </a:r>
            <a:r>
              <a:rPr lang="de-DE" altLang="x-none" sz="2000" dirty="0" err="1" smtClean="0"/>
              <a:t>based</a:t>
            </a:r>
            <a:r>
              <a:rPr lang="de-DE" altLang="x-none" sz="2000" dirty="0" smtClean="0"/>
              <a:t> Authentication</a:t>
            </a:r>
          </a:p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smtClean="0"/>
              <a:t>Support </a:t>
            </a:r>
            <a:r>
              <a:rPr lang="de-DE" altLang="x-none" dirty="0" err="1" smtClean="0"/>
              <a:t>of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CardInfo</a:t>
            </a:r>
            <a:r>
              <a:rPr lang="de-DE" altLang="x-none" dirty="0" smtClean="0"/>
              <a:t>-files (CIF) </a:t>
            </a:r>
            <a:r>
              <a:rPr lang="de-DE" altLang="x-none" dirty="0" err="1" smtClean="0"/>
              <a:t>acc</a:t>
            </a:r>
            <a:r>
              <a:rPr lang="de-DE" altLang="x-none" dirty="0" smtClean="0"/>
              <a:t>. </a:t>
            </a:r>
            <a:r>
              <a:rPr lang="de-DE" altLang="x-none" dirty="0" err="1" smtClean="0"/>
              <a:t>to</a:t>
            </a:r>
            <a:r>
              <a:rPr lang="de-DE" altLang="x-none" dirty="0" smtClean="0"/>
              <a:t> ISO/IEC 24727-3</a:t>
            </a:r>
          </a:p>
          <a:p>
            <a:pPr marL="800100" lvl="1" indent="-342900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sz="2000" dirty="0" smtClean="0"/>
              <a:t>Card </a:t>
            </a:r>
            <a:r>
              <a:rPr lang="de-DE" altLang="x-none" sz="2000" dirty="0" err="1" smtClean="0"/>
              <a:t>is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supported</a:t>
            </a:r>
            <a:r>
              <a:rPr lang="de-DE" altLang="x-none" sz="2000" dirty="0" smtClean="0"/>
              <a:t>, </a:t>
            </a:r>
            <a:r>
              <a:rPr lang="de-DE" altLang="x-none" sz="2000" dirty="0" err="1" smtClean="0"/>
              <a:t>if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corresponding</a:t>
            </a:r>
            <a:r>
              <a:rPr lang="de-DE" altLang="x-none" sz="2000" dirty="0" smtClean="0"/>
              <a:t> CIF </a:t>
            </a:r>
            <a:r>
              <a:rPr lang="de-DE" altLang="x-none" sz="2000" dirty="0" err="1" smtClean="0"/>
              <a:t>is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available</a:t>
            </a:r>
            <a:endParaRPr lang="de-DE" altLang="x-none" sz="2000" dirty="0" smtClean="0"/>
          </a:p>
          <a:p>
            <a:pPr marL="800100" lvl="1" indent="-342900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sz="2000" dirty="0" err="1" smtClean="0"/>
              <a:t>Existing</a:t>
            </a:r>
            <a:r>
              <a:rPr lang="de-DE" altLang="x-none" sz="2000" dirty="0" smtClean="0"/>
              <a:t> CIF </a:t>
            </a:r>
            <a:r>
              <a:rPr lang="de-DE" altLang="x-none" sz="2000" dirty="0" err="1" smtClean="0"/>
              <a:t>for</a:t>
            </a:r>
            <a:r>
              <a:rPr lang="de-DE" altLang="x-none" sz="2000" dirty="0" smtClean="0"/>
              <a:t> German </a:t>
            </a:r>
            <a:r>
              <a:rPr lang="de-DE" altLang="x-none" sz="2000" dirty="0" err="1" smtClean="0"/>
              <a:t>eID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card</a:t>
            </a:r>
            <a:r>
              <a:rPr lang="de-DE" altLang="x-none" sz="2000" dirty="0" smtClean="0"/>
              <a:t>, German </a:t>
            </a:r>
            <a:r>
              <a:rPr lang="de-DE" altLang="x-none" sz="2000" dirty="0" err="1" smtClean="0"/>
              <a:t>eHealth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card</a:t>
            </a:r>
            <a:r>
              <a:rPr lang="de-DE" altLang="x-none" sz="2000" dirty="0" smtClean="0"/>
              <a:t>, </a:t>
            </a:r>
            <a:r>
              <a:rPr lang="de-DE" altLang="x-none" sz="2000" dirty="0" err="1" smtClean="0"/>
              <a:t>Estonian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eID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card</a:t>
            </a:r>
            <a:r>
              <a:rPr lang="de-DE" altLang="x-none" sz="2000" dirty="0" smtClean="0"/>
              <a:t>, </a:t>
            </a:r>
            <a:r>
              <a:rPr lang="de-DE" altLang="x-none" sz="2000" dirty="0" err="1" smtClean="0"/>
              <a:t>various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signature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cards</a:t>
            </a:r>
            <a:endParaRPr lang="de-DE" altLang="x-none" sz="2000" dirty="0" smtClean="0"/>
          </a:p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err="1" smtClean="0"/>
              <a:t>Platform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agnostic</a:t>
            </a:r>
            <a:r>
              <a:rPr lang="de-DE" altLang="x-none" dirty="0" smtClean="0"/>
              <a:t> GUI </a:t>
            </a:r>
            <a:r>
              <a:rPr lang="de-DE" altLang="x-none" dirty="0" err="1" smtClean="0"/>
              <a:t>interface</a:t>
            </a:r>
            <a:endParaRPr lang="de-DE" altLang="x-none" dirty="0" smtClean="0"/>
          </a:p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err="1" smtClean="0"/>
              <a:t>Heavily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modularized</a:t>
            </a:r>
            <a:endParaRPr lang="de-DE" altLang="x-none" dirty="0" smtClean="0"/>
          </a:p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smtClean="0"/>
              <a:t>Clients </a:t>
            </a:r>
            <a:r>
              <a:rPr lang="de-DE" altLang="x-none" dirty="0" err="1" smtClean="0"/>
              <a:t>for</a:t>
            </a:r>
            <a:r>
              <a:rPr lang="de-DE" altLang="x-none" dirty="0" smtClean="0"/>
              <a:t> Java SE (Desktop &amp; Applet) </a:t>
            </a:r>
            <a:r>
              <a:rPr lang="de-DE" altLang="x-none" dirty="0" err="1" smtClean="0"/>
              <a:t>and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Android</a:t>
            </a:r>
            <a:endParaRPr lang="de-DE" altLang="x-none" dirty="0" smtClean="0"/>
          </a:p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smtClean="0"/>
              <a:t>GPLv3 </a:t>
            </a:r>
            <a:r>
              <a:rPr lang="de-DE" altLang="x-none" dirty="0" err="1" smtClean="0"/>
              <a:t>License</a:t>
            </a:r>
            <a:endParaRPr lang="de-DE" altLang="x-none" dirty="0" smtClean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602668F3-F106-4A4B-9760-3E2CEABA6BD0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12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1763713" y="5673725"/>
            <a:ext cx="54721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4D4D4D"/>
              </a:buClr>
            </a:pPr>
            <a:r>
              <a:rPr lang="de-DE" altLang="x-none" sz="4000" b="1">
                <a:solidFill>
                  <a:srgbClr val="5177B2"/>
                </a:solidFill>
              </a:rPr>
              <a:t>http://openecard.org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x-none" smtClean="0"/>
              <a:t>Extension points of the Open eCard App</a:t>
            </a:r>
          </a:p>
        </p:txBody>
      </p:sp>
      <p:pic>
        <p:nvPicPr>
          <p:cNvPr id="27651" name="Inhaltsplatzhalter 5" descr="Client-Open-eCard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338" y="1196975"/>
            <a:ext cx="8315325" cy="5040313"/>
          </a:xfrm>
        </p:spPr>
      </p:pic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4572000" y="2349500"/>
            <a:ext cx="2305050" cy="2346325"/>
          </a:xfrm>
          <a:prstGeom prst="rect">
            <a:avLst/>
          </a:prstGeom>
          <a:solidFill>
            <a:schemeClr val="bg1">
              <a:alpha val="49019"/>
            </a:schemeClr>
          </a:solidFill>
          <a:ln w="31750" algn="ctr">
            <a:solidFill>
              <a:srgbClr val="5783BC"/>
            </a:solidFill>
            <a:round/>
            <a:headEnd/>
            <a:tailEnd/>
          </a:ln>
        </p:spPr>
        <p:txBody>
          <a:bodyPr wrap="none"/>
          <a:lstStyle/>
          <a:p>
            <a:pPr algn="ctr" defTabSz="914400">
              <a:buClrTx/>
              <a:buSzTx/>
              <a:buFontTx/>
              <a:buNone/>
            </a:pPr>
            <a:endParaRPr lang="de-DE" altLang="x-none" sz="1200" b="1">
              <a:solidFill>
                <a:schemeClr val="tx1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A4EE775C-CB94-41C9-82D1-2A3F0ABC5D16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13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  <p:grpSp>
        <p:nvGrpSpPr>
          <p:cNvPr id="28" name="Gruppieren 27"/>
          <p:cNvGrpSpPr>
            <a:grpSpLocks/>
          </p:cNvGrpSpPr>
          <p:nvPr/>
        </p:nvGrpSpPr>
        <p:grpSpPr bwMode="auto">
          <a:xfrm>
            <a:off x="611188" y="2949575"/>
            <a:ext cx="3144837" cy="2360613"/>
            <a:chOff x="611560" y="2949315"/>
            <a:chExt cx="3144870" cy="2361185"/>
          </a:xfrm>
        </p:grpSpPr>
        <p:sp>
          <p:nvSpPr>
            <p:cNvPr id="27655" name="Rechteck 6"/>
            <p:cNvSpPr>
              <a:spLocks noChangeArrowheads="1"/>
            </p:cNvSpPr>
            <p:nvPr/>
          </p:nvSpPr>
          <p:spPr bwMode="auto">
            <a:xfrm>
              <a:off x="611560" y="2949315"/>
              <a:ext cx="1108480" cy="1728240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defTabSz="914400">
                <a:buClrTx/>
                <a:buSzTx/>
                <a:buFontTx/>
                <a:buNone/>
              </a:pPr>
              <a:endParaRPr lang="de-DE" altLang="x-none" sz="1200" b="1">
                <a:solidFill>
                  <a:schemeClr val="tx1"/>
                </a:solidFill>
              </a:endParaRPr>
            </a:p>
          </p:txBody>
        </p:sp>
        <p:sp>
          <p:nvSpPr>
            <p:cNvPr id="27656" name="Rechteck 11"/>
            <p:cNvSpPr>
              <a:spLocks noChangeArrowheads="1"/>
            </p:cNvSpPr>
            <p:nvPr/>
          </p:nvSpPr>
          <p:spPr bwMode="auto">
            <a:xfrm>
              <a:off x="2647950" y="2949315"/>
              <a:ext cx="1108480" cy="1728240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defTabSz="914400">
                <a:buClrTx/>
                <a:buSzTx/>
                <a:buFontTx/>
                <a:buNone/>
              </a:pPr>
              <a:endParaRPr lang="de-DE" altLang="x-none" sz="1200" b="1">
                <a:solidFill>
                  <a:schemeClr val="tx1"/>
                </a:solidFill>
              </a:endParaRPr>
            </a:p>
          </p:txBody>
        </p:sp>
        <p:grpSp>
          <p:nvGrpSpPr>
            <p:cNvPr id="27657" name="Gruppieren 26"/>
            <p:cNvGrpSpPr>
              <a:grpSpLocks/>
            </p:cNvGrpSpPr>
            <p:nvPr/>
          </p:nvGrpSpPr>
          <p:grpSpPr bwMode="auto">
            <a:xfrm>
              <a:off x="1066391" y="4662485"/>
              <a:ext cx="2261415" cy="648015"/>
              <a:chOff x="1066391" y="4662485"/>
              <a:chExt cx="2261415" cy="648015"/>
            </a:xfrm>
          </p:grpSpPr>
          <p:sp>
            <p:nvSpPr>
              <p:cNvPr id="27658" name="Textfeld 1"/>
              <p:cNvSpPr txBox="1">
                <a:spLocks noChangeArrowheads="1"/>
              </p:cNvSpPr>
              <p:nvPr/>
            </p:nvSpPr>
            <p:spPr bwMode="auto">
              <a:xfrm>
                <a:off x="1296244" y="4941168"/>
                <a:ext cx="1736373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x-none" b="1">
                    <a:solidFill>
                      <a:srgbClr val="5177B2"/>
                    </a:solidFill>
                  </a:rPr>
                  <a:t>ISO/IEC 24727</a:t>
                </a:r>
                <a:endParaRPr lang="en-GB" altLang="x-none" b="1">
                  <a:solidFill>
                    <a:srgbClr val="5177B2"/>
                  </a:solidFill>
                </a:endParaRPr>
              </a:p>
            </p:txBody>
          </p:sp>
          <p:cxnSp>
            <p:nvCxnSpPr>
              <p:cNvPr id="27659" name="Gerade Verbindung 14"/>
              <p:cNvCxnSpPr>
                <a:cxnSpLocks noChangeShapeType="1"/>
              </p:cNvCxnSpPr>
              <p:nvPr/>
            </p:nvCxnSpPr>
            <p:spPr bwMode="auto">
              <a:xfrm>
                <a:off x="1066391" y="4677555"/>
                <a:ext cx="265249" cy="335621"/>
              </a:xfrm>
              <a:prstGeom prst="line">
                <a:avLst/>
              </a:prstGeom>
              <a:noFill/>
              <a:ln w="28575" algn="ctr">
                <a:solidFill>
                  <a:srgbClr val="5177B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660" name="Gerade Verbindung 20"/>
              <p:cNvCxnSpPr>
                <a:cxnSpLocks noChangeShapeType="1"/>
              </p:cNvCxnSpPr>
              <p:nvPr/>
            </p:nvCxnSpPr>
            <p:spPr bwMode="auto">
              <a:xfrm flipH="1">
                <a:off x="2915816" y="4662485"/>
                <a:ext cx="411990" cy="350691"/>
              </a:xfrm>
              <a:prstGeom prst="line">
                <a:avLst/>
              </a:prstGeom>
              <a:noFill/>
              <a:ln w="28575" algn="ctr">
                <a:solidFill>
                  <a:srgbClr val="5177B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/>
            <a:r>
              <a:rPr lang="de-DE" altLang="x-none" smtClean="0">
                <a:solidFill>
                  <a:srgbClr val="000000"/>
                </a:solidFill>
              </a:rPr>
              <a:t>&gt;&gt;	</a:t>
            </a:r>
          </a:p>
        </p:txBody>
      </p:sp>
      <p:sp>
        <p:nvSpPr>
          <p:cNvPr id="28675" name="AutoShape 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FFFFFF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28676" name="AutoShape 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34925" y="5661025"/>
            <a:ext cx="9069388" cy="1185863"/>
          </a:xfrm>
          <a:prstGeom prst="roundRect">
            <a:avLst>
              <a:gd name="adj" fmla="val 9102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34925" y="5084763"/>
            <a:ext cx="9069388" cy="14398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D0A6964D-62CD-4C9A-9DE1-2461DA342F6C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14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1403350" y="115888"/>
            <a:ext cx="1588" cy="71913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96838" y="6524625"/>
            <a:ext cx="2027237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x-none" sz="1200" b="1">
                <a:solidFill>
                  <a:srgbClr val="B2B2B2"/>
                </a:solidFill>
              </a:rPr>
              <a:t>© 2013 Open eCard Team</a:t>
            </a:r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1549400" y="211138"/>
            <a:ext cx="7127875" cy="55403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altLang="x-none" smtClean="0"/>
              <a:t>Agenda</a:t>
            </a:r>
          </a:p>
        </p:txBody>
      </p:sp>
      <p:pic>
        <p:nvPicPr>
          <p:cNvPr id="286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981075"/>
            <a:ext cx="457200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8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836613"/>
            <a:ext cx="903605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85" name="AutoShape 1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142875" y="2564904"/>
            <a:ext cx="8461375" cy="5048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5177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268413"/>
            <a:ext cx="8281988" cy="5040312"/>
          </a:xfrm>
        </p:spPr>
        <p:txBody>
          <a:bodyPr/>
          <a:lstStyle/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How </a:t>
            </a:r>
            <a:r>
              <a:rPr lang="en-GB" dirty="0" err="1" smtClean="0"/>
              <a:t>eID</a:t>
            </a:r>
            <a:r>
              <a:rPr lang="en-GB" dirty="0" smtClean="0"/>
              <a:t>-solutions were built in the past?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dirty="0" err="1" smtClean="0"/>
              <a:t>Changes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ISO/IEC 24727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Extension points of the Open </a:t>
            </a:r>
            <a:r>
              <a:rPr lang="en-GB" dirty="0" err="1" smtClean="0"/>
              <a:t>eCard</a:t>
            </a:r>
            <a:r>
              <a:rPr lang="en-GB" dirty="0" smtClean="0"/>
              <a:t> App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 smtClean="0"/>
              <a:t>Architecture of the Add-on Framework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build</a:t>
            </a:r>
            <a:r>
              <a:rPr lang="de-DE" dirty="0" smtClean="0"/>
              <a:t> </a:t>
            </a:r>
            <a:r>
              <a:rPr lang="de-DE" dirty="0" err="1" smtClean="0"/>
              <a:t>application-specific</a:t>
            </a:r>
            <a:r>
              <a:rPr lang="de-DE" dirty="0" smtClean="0"/>
              <a:t> Add-</a:t>
            </a:r>
            <a:r>
              <a:rPr lang="de-DE" dirty="0" err="1" smtClean="0"/>
              <a:t>ons</a:t>
            </a:r>
            <a:r>
              <a:rPr lang="de-DE" dirty="0" smtClean="0"/>
              <a:t>?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Conclusion</a:t>
            </a:r>
          </a:p>
          <a:p>
            <a:pPr marL="0" indent="0" eaLnBrk="1" hangingPunct="1">
              <a:buClr>
                <a:srgbClr val="4D4D4D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</p:txBody>
      </p:sp>
      <p:pic>
        <p:nvPicPr>
          <p:cNvPr id="28688" name="Grafik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114300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hteck 96"/>
          <p:cNvSpPr>
            <a:spLocks noChangeArrowheads="1"/>
          </p:cNvSpPr>
          <p:nvPr/>
        </p:nvSpPr>
        <p:spPr bwMode="auto">
          <a:xfrm>
            <a:off x="3311525" y="5111750"/>
            <a:ext cx="2413000" cy="1422400"/>
          </a:xfrm>
          <a:prstGeom prst="rect">
            <a:avLst/>
          </a:prstGeom>
          <a:solidFill>
            <a:srgbClr val="FFC000">
              <a:alpha val="49019"/>
            </a:srgbClr>
          </a:solidFill>
          <a:ln w="53975" algn="ctr">
            <a:solidFill>
              <a:srgbClr val="FFC000"/>
            </a:solidFill>
            <a:round/>
            <a:headEnd/>
            <a:tailEnd/>
          </a:ln>
        </p:spPr>
        <p:txBody>
          <a:bodyPr wrap="none"/>
          <a:lstStyle/>
          <a:p>
            <a:pPr algn="ctr" defTabSz="914400">
              <a:buClrTx/>
              <a:buSzTx/>
              <a:buFontTx/>
              <a:buNone/>
            </a:pPr>
            <a:endParaRPr lang="de-DE" altLang="x-none" sz="1200" b="1">
              <a:solidFill>
                <a:schemeClr val="tx1"/>
              </a:solidFill>
            </a:endParaRPr>
          </a:p>
        </p:txBody>
      </p:sp>
      <p:sp>
        <p:nvSpPr>
          <p:cNvPr id="2969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x-none" smtClean="0"/>
              <a:t>Add-on Framework Overview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&gt;&gt; </a:t>
            </a:r>
            <a:fld id="{F95B4CDD-D1AB-4D87-AB56-98C4DA5BC5FC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sp>
        <p:nvSpPr>
          <p:cNvPr id="29701" name="Rechteck 5"/>
          <p:cNvSpPr>
            <a:spLocks noChangeArrowheads="1"/>
          </p:cNvSpPr>
          <p:nvPr/>
        </p:nvSpPr>
        <p:spPr bwMode="auto">
          <a:xfrm flipH="1">
            <a:off x="469900" y="2643188"/>
            <a:ext cx="2233613" cy="608012"/>
          </a:xfrm>
          <a:prstGeom prst="rect">
            <a:avLst/>
          </a:prstGeom>
          <a:solidFill>
            <a:srgbClr val="5783BC">
              <a:alpha val="49019"/>
            </a:srgbClr>
          </a:solidFill>
          <a:ln w="31750" algn="ctr">
            <a:solidFill>
              <a:srgbClr val="5783B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altLang="x-none" sz="2000"/>
              <a:t>Registry</a:t>
            </a:r>
          </a:p>
        </p:txBody>
      </p:sp>
      <p:sp>
        <p:nvSpPr>
          <p:cNvPr id="29702" name="Rechteck 7"/>
          <p:cNvSpPr>
            <a:spLocks noChangeArrowheads="1"/>
          </p:cNvSpPr>
          <p:nvPr/>
        </p:nvSpPr>
        <p:spPr bwMode="auto">
          <a:xfrm flipH="1">
            <a:off x="6359525" y="2643188"/>
            <a:ext cx="2233613" cy="608012"/>
          </a:xfrm>
          <a:prstGeom prst="rect">
            <a:avLst/>
          </a:prstGeom>
          <a:solidFill>
            <a:srgbClr val="5783BC">
              <a:alpha val="49019"/>
            </a:srgbClr>
          </a:solidFill>
          <a:ln w="31750" algn="ctr">
            <a:solidFill>
              <a:srgbClr val="5783BC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2000" b="1"/>
              <a:t>Binding</a:t>
            </a:r>
          </a:p>
        </p:txBody>
      </p:sp>
      <p:sp>
        <p:nvSpPr>
          <p:cNvPr id="29703" name="Rechteck 8"/>
          <p:cNvSpPr>
            <a:spLocks noChangeArrowheads="1"/>
          </p:cNvSpPr>
          <p:nvPr/>
        </p:nvSpPr>
        <p:spPr bwMode="auto">
          <a:xfrm flipH="1">
            <a:off x="3400425" y="4292600"/>
            <a:ext cx="2232025" cy="608013"/>
          </a:xfrm>
          <a:prstGeom prst="rect">
            <a:avLst/>
          </a:prstGeom>
          <a:solidFill>
            <a:srgbClr val="5783BC">
              <a:alpha val="49019"/>
            </a:srgbClr>
          </a:solidFill>
          <a:ln w="31750" algn="ctr">
            <a:solidFill>
              <a:srgbClr val="5783BC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2000" b="1" dirty="0"/>
              <a:t>Add-on Manager</a:t>
            </a:r>
          </a:p>
        </p:txBody>
      </p:sp>
      <p:sp>
        <p:nvSpPr>
          <p:cNvPr id="29704" name="Rechteck 9"/>
          <p:cNvSpPr>
            <a:spLocks noChangeArrowheads="1"/>
          </p:cNvSpPr>
          <p:nvPr/>
        </p:nvSpPr>
        <p:spPr bwMode="auto">
          <a:xfrm>
            <a:off x="6356350" y="1196975"/>
            <a:ext cx="2232025" cy="784225"/>
          </a:xfrm>
          <a:prstGeom prst="rect">
            <a:avLst/>
          </a:prstGeom>
          <a:solidFill>
            <a:srgbClr val="2FAE46">
              <a:alpha val="50980"/>
            </a:srgbClr>
          </a:solidFill>
          <a:ln w="31750" algn="ctr">
            <a:solidFill>
              <a:srgbClr val="2FAE46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2000" b="1"/>
              <a:t>External</a:t>
            </a:r>
            <a:r>
              <a:rPr lang="de-DE" altLang="x-none" sz="1200" b="1"/>
              <a:t> </a:t>
            </a:r>
          </a:p>
          <a:p>
            <a:pPr algn="ctr" defTabSz="914400">
              <a:buClrTx/>
              <a:buSzTx/>
              <a:buFontTx/>
              <a:buNone/>
            </a:pPr>
            <a:r>
              <a:rPr lang="de-DE" altLang="x-none" sz="2000" b="1"/>
              <a:t>Application</a:t>
            </a:r>
            <a:endParaRPr lang="de-DE" altLang="x-none" sz="1200" b="1"/>
          </a:p>
        </p:txBody>
      </p:sp>
      <p:sp>
        <p:nvSpPr>
          <p:cNvPr id="29705" name="Rechteck 10"/>
          <p:cNvSpPr>
            <a:spLocks noChangeArrowheads="1"/>
          </p:cNvSpPr>
          <p:nvPr/>
        </p:nvSpPr>
        <p:spPr bwMode="auto">
          <a:xfrm rot="16200000" flipH="1">
            <a:off x="262731" y="1564482"/>
            <a:ext cx="1290637" cy="431800"/>
          </a:xfrm>
          <a:prstGeom prst="rect">
            <a:avLst/>
          </a:prstGeom>
          <a:solidFill>
            <a:srgbClr val="5783BC">
              <a:alpha val="49019"/>
            </a:srgbClr>
          </a:solidFill>
          <a:ln w="31750" algn="ctr">
            <a:solidFill>
              <a:srgbClr val="5783B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altLang="x-none" sz="1600"/>
              <a:t>Classpath</a:t>
            </a:r>
            <a:endParaRPr lang="de-DE" altLang="x-none" sz="2000"/>
          </a:p>
        </p:txBody>
      </p:sp>
      <p:sp>
        <p:nvSpPr>
          <p:cNvPr id="29706" name="Rechteck 11"/>
          <p:cNvSpPr>
            <a:spLocks noChangeArrowheads="1"/>
          </p:cNvSpPr>
          <p:nvPr/>
        </p:nvSpPr>
        <p:spPr bwMode="auto">
          <a:xfrm rot="16200000" flipH="1">
            <a:off x="941388" y="1576388"/>
            <a:ext cx="1289050" cy="431800"/>
          </a:xfrm>
          <a:prstGeom prst="rect">
            <a:avLst/>
          </a:prstGeom>
          <a:solidFill>
            <a:srgbClr val="5783BC">
              <a:alpha val="49019"/>
            </a:srgbClr>
          </a:solidFill>
          <a:ln w="31750" algn="ctr">
            <a:solidFill>
              <a:srgbClr val="5783B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altLang="x-none" sz="1600"/>
              <a:t>File</a:t>
            </a:r>
            <a:endParaRPr lang="de-DE" altLang="x-none" sz="2000"/>
          </a:p>
        </p:txBody>
      </p:sp>
      <p:sp>
        <p:nvSpPr>
          <p:cNvPr id="29707" name="Rechteck 12"/>
          <p:cNvSpPr>
            <a:spLocks noChangeArrowheads="1"/>
          </p:cNvSpPr>
          <p:nvPr/>
        </p:nvSpPr>
        <p:spPr bwMode="auto">
          <a:xfrm rot="16200000" flipH="1">
            <a:off x="1630363" y="1563688"/>
            <a:ext cx="1290637" cy="433387"/>
          </a:xfrm>
          <a:prstGeom prst="rect">
            <a:avLst/>
          </a:prstGeom>
          <a:solidFill>
            <a:srgbClr val="5783BC">
              <a:alpha val="49019"/>
            </a:srgbClr>
          </a:solidFill>
          <a:ln w="31750" algn="ctr">
            <a:solidFill>
              <a:srgbClr val="5783B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altLang="x-none" sz="1600"/>
              <a:t>Appstore</a:t>
            </a:r>
            <a:endParaRPr lang="de-DE" altLang="x-none" sz="2000"/>
          </a:p>
        </p:txBody>
      </p:sp>
      <p:sp>
        <p:nvSpPr>
          <p:cNvPr id="29708" name="Rechteck 13"/>
          <p:cNvSpPr>
            <a:spLocks noChangeArrowheads="1"/>
          </p:cNvSpPr>
          <p:nvPr/>
        </p:nvSpPr>
        <p:spPr bwMode="auto">
          <a:xfrm flipH="1">
            <a:off x="3419475" y="2643188"/>
            <a:ext cx="2235200" cy="608012"/>
          </a:xfrm>
          <a:prstGeom prst="rect">
            <a:avLst/>
          </a:prstGeom>
          <a:solidFill>
            <a:srgbClr val="5783BC">
              <a:alpha val="49019"/>
            </a:srgbClr>
          </a:solidFill>
          <a:ln w="31750" algn="ctr">
            <a:solidFill>
              <a:srgbClr val="5783BC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2000" b="1"/>
              <a:t>Add-on Selector</a:t>
            </a:r>
          </a:p>
        </p:txBody>
      </p:sp>
      <p:cxnSp>
        <p:nvCxnSpPr>
          <p:cNvPr id="29709" name="Gerade Verbindung 15"/>
          <p:cNvCxnSpPr>
            <a:cxnSpLocks noChangeShapeType="1"/>
            <a:stCxn id="29705" idx="3"/>
          </p:cNvCxnSpPr>
          <p:nvPr/>
        </p:nvCxnSpPr>
        <p:spPr bwMode="auto">
          <a:xfrm>
            <a:off x="908050" y="2425700"/>
            <a:ext cx="0" cy="2174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10" name="Gerade Verbindung 18"/>
          <p:cNvCxnSpPr>
            <a:cxnSpLocks noChangeShapeType="1"/>
            <a:stCxn id="29706" idx="3"/>
            <a:endCxn id="29701" idx="0"/>
          </p:cNvCxnSpPr>
          <p:nvPr/>
        </p:nvCxnSpPr>
        <p:spPr bwMode="auto">
          <a:xfrm>
            <a:off x="1585913" y="2436813"/>
            <a:ext cx="0" cy="2063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11" name="Gerade Verbindung 21"/>
          <p:cNvCxnSpPr>
            <a:cxnSpLocks noChangeShapeType="1"/>
            <a:stCxn id="29707" idx="3"/>
          </p:cNvCxnSpPr>
          <p:nvPr/>
        </p:nvCxnSpPr>
        <p:spPr bwMode="auto">
          <a:xfrm flipH="1">
            <a:off x="2274888" y="2425700"/>
            <a:ext cx="0" cy="2174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12" name="Gerade Verbindung mit Pfeil 23"/>
          <p:cNvCxnSpPr>
            <a:cxnSpLocks noChangeShapeType="1"/>
          </p:cNvCxnSpPr>
          <p:nvPr/>
        </p:nvCxnSpPr>
        <p:spPr bwMode="auto">
          <a:xfrm>
            <a:off x="7308850" y="1971675"/>
            <a:ext cx="6350" cy="6715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13" name="Gerade Verbindung mit Pfeil 28"/>
          <p:cNvCxnSpPr>
            <a:cxnSpLocks noChangeShapeType="1"/>
          </p:cNvCxnSpPr>
          <p:nvPr/>
        </p:nvCxnSpPr>
        <p:spPr bwMode="auto">
          <a:xfrm flipH="1">
            <a:off x="5654675" y="2830513"/>
            <a:ext cx="70167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14" name="Gerade Verbindung mit Pfeil 30"/>
          <p:cNvCxnSpPr>
            <a:cxnSpLocks noChangeShapeType="1"/>
          </p:cNvCxnSpPr>
          <p:nvPr/>
        </p:nvCxnSpPr>
        <p:spPr bwMode="auto">
          <a:xfrm>
            <a:off x="5654675" y="3101975"/>
            <a:ext cx="70167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15" name="Textfeld 31"/>
          <p:cNvSpPr txBox="1">
            <a:spLocks noChangeArrowheads="1"/>
          </p:cNvSpPr>
          <p:nvPr/>
        </p:nvSpPr>
        <p:spPr bwMode="auto">
          <a:xfrm>
            <a:off x="4516438" y="2176463"/>
            <a:ext cx="1479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x-none" sz="1400" b="1">
                <a:solidFill>
                  <a:srgbClr val="4D4D4D"/>
                </a:solidFill>
              </a:rPr>
              <a:t>ResourceName</a:t>
            </a:r>
          </a:p>
        </p:txBody>
      </p:sp>
      <p:sp>
        <p:nvSpPr>
          <p:cNvPr id="29716" name="Textfeld 32"/>
          <p:cNvSpPr txBox="1">
            <a:spLocks noChangeArrowheads="1"/>
          </p:cNvSpPr>
          <p:nvPr/>
        </p:nvSpPr>
        <p:spPr bwMode="auto">
          <a:xfrm>
            <a:off x="5762625" y="4735513"/>
            <a:ext cx="1428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x-none" sz="1400" b="1">
                <a:solidFill>
                  <a:srgbClr val="4D4D4D"/>
                </a:solidFill>
              </a:rPr>
              <a:t>AddonAction</a:t>
            </a:r>
          </a:p>
        </p:txBody>
      </p:sp>
      <p:sp>
        <p:nvSpPr>
          <p:cNvPr id="29717" name="Textfeld 33"/>
          <p:cNvSpPr txBox="1">
            <a:spLocks noChangeArrowheads="1"/>
          </p:cNvSpPr>
          <p:nvPr/>
        </p:nvSpPr>
        <p:spPr bwMode="auto">
          <a:xfrm>
            <a:off x="6280150" y="2176463"/>
            <a:ext cx="10350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x-none" sz="1400" b="1">
                <a:solidFill>
                  <a:srgbClr val="4D4D4D"/>
                </a:solidFill>
              </a:rPr>
              <a:t>Request</a:t>
            </a:r>
          </a:p>
        </p:txBody>
      </p:sp>
      <p:cxnSp>
        <p:nvCxnSpPr>
          <p:cNvPr id="29718" name="Gerade Verbindung mit Pfeil 34"/>
          <p:cNvCxnSpPr>
            <a:cxnSpLocks noChangeShapeType="1"/>
          </p:cNvCxnSpPr>
          <p:nvPr/>
        </p:nvCxnSpPr>
        <p:spPr bwMode="auto">
          <a:xfrm flipV="1">
            <a:off x="7600950" y="1968500"/>
            <a:ext cx="0" cy="6746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19" name="Textfeld 36"/>
          <p:cNvSpPr txBox="1">
            <a:spLocks noChangeArrowheads="1"/>
          </p:cNvSpPr>
          <p:nvPr/>
        </p:nvSpPr>
        <p:spPr bwMode="auto">
          <a:xfrm>
            <a:off x="7629525" y="2176463"/>
            <a:ext cx="10350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x-none" sz="1400" b="1">
                <a:solidFill>
                  <a:srgbClr val="4D4D4D"/>
                </a:solidFill>
              </a:rPr>
              <a:t>Response</a:t>
            </a:r>
          </a:p>
        </p:txBody>
      </p:sp>
      <p:sp>
        <p:nvSpPr>
          <p:cNvPr id="29720" name="Textfeld 45"/>
          <p:cNvSpPr txBox="1">
            <a:spLocks noChangeArrowheads="1"/>
          </p:cNvSpPr>
          <p:nvPr/>
        </p:nvSpPr>
        <p:spPr bwMode="auto">
          <a:xfrm>
            <a:off x="4614863" y="3425825"/>
            <a:ext cx="1914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x-none" sz="1400" b="1">
                <a:solidFill>
                  <a:srgbClr val="4D4D4D"/>
                </a:solidFill>
              </a:rPr>
              <a:t>AddonSpecification</a:t>
            </a:r>
          </a:p>
        </p:txBody>
      </p:sp>
      <p:cxnSp>
        <p:nvCxnSpPr>
          <p:cNvPr id="29721" name="Gerade Verbindung 47"/>
          <p:cNvCxnSpPr>
            <a:cxnSpLocks noChangeShapeType="1"/>
          </p:cNvCxnSpPr>
          <p:nvPr/>
        </p:nvCxnSpPr>
        <p:spPr bwMode="auto">
          <a:xfrm>
            <a:off x="5724525" y="2425700"/>
            <a:ext cx="280988" cy="404813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22" name="Gerade Verbindung 49"/>
          <p:cNvCxnSpPr>
            <a:cxnSpLocks noChangeShapeType="1"/>
          </p:cNvCxnSpPr>
          <p:nvPr/>
        </p:nvCxnSpPr>
        <p:spPr bwMode="auto">
          <a:xfrm flipV="1">
            <a:off x="5724525" y="3101975"/>
            <a:ext cx="280988" cy="32385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23" name="Textfeld 52"/>
          <p:cNvSpPr txBox="1">
            <a:spLocks noChangeArrowheads="1"/>
          </p:cNvSpPr>
          <p:nvPr/>
        </p:nvSpPr>
        <p:spPr bwMode="auto">
          <a:xfrm>
            <a:off x="2492375" y="3440113"/>
            <a:ext cx="208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x-none" sz="1400" b="1">
                <a:solidFill>
                  <a:srgbClr val="4D4D4D"/>
                </a:solidFill>
              </a:rPr>
              <a:t>AddonSpecification[*]</a:t>
            </a:r>
          </a:p>
        </p:txBody>
      </p:sp>
      <p:sp>
        <p:nvSpPr>
          <p:cNvPr id="29724" name="Textfeld 53"/>
          <p:cNvSpPr txBox="1">
            <a:spLocks noChangeArrowheads="1"/>
          </p:cNvSpPr>
          <p:nvPr/>
        </p:nvSpPr>
        <p:spPr bwMode="auto">
          <a:xfrm>
            <a:off x="2765425" y="2166938"/>
            <a:ext cx="1519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x-none" sz="1400" b="1">
                <a:solidFill>
                  <a:srgbClr val="4D4D4D"/>
                </a:solidFill>
              </a:rPr>
              <a:t>ResourceName</a:t>
            </a:r>
          </a:p>
        </p:txBody>
      </p:sp>
      <p:cxnSp>
        <p:nvCxnSpPr>
          <p:cNvPr id="29725" name="Gerade Verbindung mit Pfeil 54"/>
          <p:cNvCxnSpPr>
            <a:cxnSpLocks noChangeShapeType="1"/>
          </p:cNvCxnSpPr>
          <p:nvPr/>
        </p:nvCxnSpPr>
        <p:spPr bwMode="auto">
          <a:xfrm flipH="1">
            <a:off x="2703513" y="2830513"/>
            <a:ext cx="70167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26" name="Gerade Verbindung mit Pfeil 55"/>
          <p:cNvCxnSpPr>
            <a:cxnSpLocks noChangeShapeType="1"/>
          </p:cNvCxnSpPr>
          <p:nvPr/>
        </p:nvCxnSpPr>
        <p:spPr bwMode="auto">
          <a:xfrm>
            <a:off x="2703513" y="3092450"/>
            <a:ext cx="70167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27" name="Gerade Verbindung 56"/>
          <p:cNvCxnSpPr>
            <a:cxnSpLocks noChangeShapeType="1"/>
          </p:cNvCxnSpPr>
          <p:nvPr/>
        </p:nvCxnSpPr>
        <p:spPr bwMode="auto">
          <a:xfrm>
            <a:off x="3054350" y="3101975"/>
            <a:ext cx="280988" cy="403225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28" name="Gerade Verbindung 57"/>
          <p:cNvCxnSpPr>
            <a:cxnSpLocks noChangeShapeType="1"/>
          </p:cNvCxnSpPr>
          <p:nvPr/>
        </p:nvCxnSpPr>
        <p:spPr bwMode="auto">
          <a:xfrm flipV="1">
            <a:off x="3013075" y="2452688"/>
            <a:ext cx="322263" cy="377825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29" name="Gerade Verbindung mit Pfeil 60"/>
          <p:cNvCxnSpPr>
            <a:cxnSpLocks noChangeShapeType="1"/>
          </p:cNvCxnSpPr>
          <p:nvPr/>
        </p:nvCxnSpPr>
        <p:spPr bwMode="auto">
          <a:xfrm rot="10800000" flipV="1">
            <a:off x="5638800" y="3251200"/>
            <a:ext cx="1676400" cy="1177925"/>
          </a:xfrm>
          <a:prstGeom prst="bentConnector3">
            <a:avLst>
              <a:gd name="adj1" fmla="val -5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30" name="Gerade Verbindung mit Pfeil 60"/>
          <p:cNvCxnSpPr>
            <a:cxnSpLocks noChangeShapeType="1"/>
          </p:cNvCxnSpPr>
          <p:nvPr/>
        </p:nvCxnSpPr>
        <p:spPr bwMode="auto">
          <a:xfrm flipV="1">
            <a:off x="5638800" y="3257550"/>
            <a:ext cx="1981200" cy="1438275"/>
          </a:xfrm>
          <a:prstGeom prst="bentConnector3">
            <a:avLst>
              <a:gd name="adj1" fmla="val 100000"/>
            </a:avLst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31" name="Textfeld 74"/>
          <p:cNvSpPr txBox="1">
            <a:spLocks noChangeArrowheads="1"/>
          </p:cNvSpPr>
          <p:nvPr/>
        </p:nvSpPr>
        <p:spPr bwMode="auto">
          <a:xfrm>
            <a:off x="5421313" y="3894138"/>
            <a:ext cx="1958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x-none" sz="1400" b="1">
                <a:solidFill>
                  <a:srgbClr val="4D4D4D"/>
                </a:solidFill>
              </a:rPr>
              <a:t>AddonSpecification,</a:t>
            </a:r>
          </a:p>
          <a:p>
            <a:pPr algn="ctr"/>
            <a:r>
              <a:rPr lang="de-DE" altLang="x-none" sz="1400" b="1">
                <a:solidFill>
                  <a:srgbClr val="4D4D4D"/>
                </a:solidFill>
              </a:rPr>
              <a:t>ResourceName</a:t>
            </a:r>
          </a:p>
        </p:txBody>
      </p:sp>
      <p:cxnSp>
        <p:nvCxnSpPr>
          <p:cNvPr id="29732" name="Gerade Verbindung mit Pfeil 60"/>
          <p:cNvCxnSpPr>
            <a:cxnSpLocks noChangeShapeType="1"/>
          </p:cNvCxnSpPr>
          <p:nvPr/>
        </p:nvCxnSpPr>
        <p:spPr bwMode="auto">
          <a:xfrm rot="10800000">
            <a:off x="1895475" y="3248025"/>
            <a:ext cx="1476375" cy="1238250"/>
          </a:xfrm>
          <a:prstGeom prst="bentConnector3">
            <a:avLst>
              <a:gd name="adj1" fmla="val 100324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33" name="Gerade Verbindung mit Pfeil 60"/>
          <p:cNvCxnSpPr>
            <a:cxnSpLocks noChangeShapeType="1"/>
          </p:cNvCxnSpPr>
          <p:nvPr/>
        </p:nvCxnSpPr>
        <p:spPr bwMode="auto">
          <a:xfrm>
            <a:off x="1343025" y="3248025"/>
            <a:ext cx="2047875" cy="1457325"/>
          </a:xfrm>
          <a:prstGeom prst="bentConnector3">
            <a:avLst>
              <a:gd name="adj1" fmla="val -231"/>
            </a:avLst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34" name="Textfeld 83"/>
          <p:cNvSpPr txBox="1">
            <a:spLocks noChangeArrowheads="1"/>
          </p:cNvSpPr>
          <p:nvPr/>
        </p:nvSpPr>
        <p:spPr bwMode="auto">
          <a:xfrm>
            <a:off x="1970088" y="3789363"/>
            <a:ext cx="19542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x-none" sz="1400" b="1">
                <a:solidFill>
                  <a:srgbClr val="4D4D4D"/>
                </a:solidFill>
              </a:rPr>
              <a:t>AddonSpecification,</a:t>
            </a:r>
          </a:p>
          <a:p>
            <a:pPr algn="ctr"/>
            <a:r>
              <a:rPr lang="de-DE" altLang="x-none" sz="1400" b="1">
                <a:solidFill>
                  <a:srgbClr val="4D4D4D"/>
                </a:solidFill>
              </a:rPr>
              <a:t>ResourceName</a:t>
            </a:r>
          </a:p>
        </p:txBody>
      </p:sp>
      <p:sp>
        <p:nvSpPr>
          <p:cNvPr id="29735" name="Textfeld 84"/>
          <p:cNvSpPr txBox="1">
            <a:spLocks noChangeArrowheads="1"/>
          </p:cNvSpPr>
          <p:nvPr/>
        </p:nvSpPr>
        <p:spPr bwMode="auto">
          <a:xfrm>
            <a:off x="2017713" y="4754563"/>
            <a:ext cx="1428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x-none" sz="1400" b="1">
                <a:solidFill>
                  <a:srgbClr val="4D4D4D"/>
                </a:solidFill>
              </a:rPr>
              <a:t>ClassLoader</a:t>
            </a:r>
          </a:p>
        </p:txBody>
      </p:sp>
      <p:grpSp>
        <p:nvGrpSpPr>
          <p:cNvPr id="29736" name="Gruppieren 89"/>
          <p:cNvGrpSpPr>
            <a:grpSpLocks/>
          </p:cNvGrpSpPr>
          <p:nvPr/>
        </p:nvGrpSpPr>
        <p:grpSpPr bwMode="auto">
          <a:xfrm>
            <a:off x="3406775" y="5207000"/>
            <a:ext cx="2232025" cy="1235075"/>
            <a:chOff x="3406488" y="5206790"/>
            <a:chExt cx="2232312" cy="1235763"/>
          </a:xfrm>
        </p:grpSpPr>
        <p:sp>
          <p:nvSpPr>
            <p:cNvPr id="29748" name="Rechteck 85"/>
            <p:cNvSpPr>
              <a:spLocks noChangeArrowheads="1"/>
            </p:cNvSpPr>
            <p:nvPr/>
          </p:nvSpPr>
          <p:spPr bwMode="auto">
            <a:xfrm flipH="1">
              <a:off x="3406490" y="5206790"/>
              <a:ext cx="2232310" cy="608068"/>
            </a:xfrm>
            <a:prstGeom prst="rect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>
                <a:buClrTx/>
                <a:buSzTx/>
                <a:buFontTx/>
                <a:buNone/>
              </a:pPr>
              <a:r>
                <a:rPr lang="de-DE" altLang="x-none" sz="2000" b="1"/>
                <a:t>Add-on Action</a:t>
              </a:r>
            </a:p>
          </p:txBody>
        </p:sp>
        <p:sp>
          <p:nvSpPr>
            <p:cNvPr id="29749" name="Rechteck 87"/>
            <p:cNvSpPr>
              <a:spLocks noChangeArrowheads="1"/>
            </p:cNvSpPr>
            <p:nvPr/>
          </p:nvSpPr>
          <p:spPr bwMode="auto">
            <a:xfrm flipH="1">
              <a:off x="3406488" y="5834102"/>
              <a:ext cx="2232311" cy="304034"/>
            </a:xfrm>
            <a:prstGeom prst="rect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>
                <a:buClrTx/>
                <a:buSzTx/>
                <a:buFontTx/>
                <a:buNone/>
              </a:pPr>
              <a:r>
                <a:rPr lang="de-DE" altLang="x-none" dirty="0"/>
                <a:t>Properties</a:t>
              </a:r>
              <a:endParaRPr lang="de-DE" altLang="x-none" sz="2000" dirty="0"/>
            </a:p>
          </p:txBody>
        </p:sp>
        <p:sp>
          <p:nvSpPr>
            <p:cNvPr id="29750" name="Rechteck 88"/>
            <p:cNvSpPr>
              <a:spLocks noChangeArrowheads="1"/>
            </p:cNvSpPr>
            <p:nvPr/>
          </p:nvSpPr>
          <p:spPr bwMode="auto">
            <a:xfrm flipH="1">
              <a:off x="3406488" y="6138519"/>
              <a:ext cx="2232311" cy="304034"/>
            </a:xfrm>
            <a:prstGeom prst="rect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>
                <a:buClrTx/>
                <a:buSzTx/>
                <a:buFontTx/>
                <a:buNone/>
              </a:pPr>
              <a:r>
                <a:rPr lang="de-DE" altLang="x-none"/>
                <a:t>Context</a:t>
              </a:r>
              <a:endParaRPr lang="de-DE" altLang="x-none" sz="2000"/>
            </a:p>
          </p:txBody>
        </p:sp>
      </p:grpSp>
      <p:cxnSp>
        <p:nvCxnSpPr>
          <p:cNvPr id="29737" name="Gerade Verbindung mit Pfeil 90"/>
          <p:cNvCxnSpPr>
            <a:cxnSpLocks noChangeShapeType="1"/>
          </p:cNvCxnSpPr>
          <p:nvPr/>
        </p:nvCxnSpPr>
        <p:spPr bwMode="auto">
          <a:xfrm>
            <a:off x="4516438" y="4892675"/>
            <a:ext cx="0" cy="304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38" name="Textfeld 97"/>
          <p:cNvSpPr txBox="1">
            <a:spLocks noChangeArrowheads="1"/>
          </p:cNvSpPr>
          <p:nvPr/>
        </p:nvSpPr>
        <p:spPr bwMode="auto">
          <a:xfrm>
            <a:off x="1833563" y="5399088"/>
            <a:ext cx="952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x-none" sz="1400" b="1">
                <a:solidFill>
                  <a:srgbClr val="4D4D4D"/>
                </a:solidFill>
              </a:rPr>
              <a:t>Sandbox</a:t>
            </a:r>
          </a:p>
        </p:txBody>
      </p:sp>
      <p:cxnSp>
        <p:nvCxnSpPr>
          <p:cNvPr id="29739" name="Gerade Verbindung 98"/>
          <p:cNvCxnSpPr>
            <a:cxnSpLocks noChangeShapeType="1"/>
            <a:endCxn id="29698" idx="1"/>
          </p:cNvCxnSpPr>
          <p:nvPr/>
        </p:nvCxnSpPr>
        <p:spPr bwMode="auto">
          <a:xfrm>
            <a:off x="2703513" y="5541963"/>
            <a:ext cx="608012" cy="280987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40" name="Ellipse 2"/>
          <p:cNvSpPr>
            <a:spLocks noChangeArrowheads="1"/>
          </p:cNvSpPr>
          <p:nvPr/>
        </p:nvSpPr>
        <p:spPr bwMode="auto">
          <a:xfrm>
            <a:off x="7324725" y="2182813"/>
            <a:ext cx="252413" cy="23495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1200" b="1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9741" name="Ellipse 48"/>
          <p:cNvSpPr>
            <a:spLocks noChangeArrowheads="1"/>
          </p:cNvSpPr>
          <p:nvPr/>
        </p:nvSpPr>
        <p:spPr bwMode="auto">
          <a:xfrm>
            <a:off x="5897563" y="2838450"/>
            <a:ext cx="252412" cy="23653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1200" b="1">
                <a:solidFill>
                  <a:schemeClr val="tx1"/>
                </a:solidFill>
              </a:rPr>
              <a:t>2</a:t>
            </a:r>
            <a:endParaRPr lang="de-DE" altLang="x-none" sz="1000" b="1">
              <a:solidFill>
                <a:schemeClr val="tx1"/>
              </a:solidFill>
            </a:endParaRPr>
          </a:p>
        </p:txBody>
      </p:sp>
      <p:sp>
        <p:nvSpPr>
          <p:cNvPr id="29742" name="Ellipse 50"/>
          <p:cNvSpPr>
            <a:spLocks noChangeArrowheads="1"/>
          </p:cNvSpPr>
          <p:nvPr/>
        </p:nvSpPr>
        <p:spPr bwMode="auto">
          <a:xfrm>
            <a:off x="2933700" y="2838450"/>
            <a:ext cx="250825" cy="23653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1200" b="1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9743" name="Ellipse 51"/>
          <p:cNvSpPr>
            <a:spLocks noChangeArrowheads="1"/>
          </p:cNvSpPr>
          <p:nvPr/>
        </p:nvSpPr>
        <p:spPr bwMode="auto">
          <a:xfrm>
            <a:off x="7340600" y="3921125"/>
            <a:ext cx="252413" cy="23495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1200" b="1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9744" name="Ellipse 58"/>
          <p:cNvSpPr>
            <a:spLocks noChangeArrowheads="1"/>
          </p:cNvSpPr>
          <p:nvPr/>
        </p:nvSpPr>
        <p:spPr bwMode="auto">
          <a:xfrm>
            <a:off x="2633663" y="4476750"/>
            <a:ext cx="252412" cy="23495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1200" b="1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9745" name="Ellipse 62"/>
          <p:cNvSpPr>
            <a:spLocks noChangeArrowheads="1"/>
          </p:cNvSpPr>
          <p:nvPr/>
        </p:nvSpPr>
        <p:spPr bwMode="auto">
          <a:xfrm>
            <a:off x="4556125" y="4927600"/>
            <a:ext cx="250825" cy="23495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1200" b="1">
                <a:solidFill>
                  <a:schemeClr val="tx1"/>
                </a:solidFill>
              </a:rPr>
              <a:t>6</a:t>
            </a:r>
            <a:endParaRPr lang="de-DE" altLang="x-none" sz="1000" b="1">
              <a:solidFill>
                <a:schemeClr val="tx1"/>
              </a:solidFill>
            </a:endParaRPr>
          </a:p>
        </p:txBody>
      </p:sp>
      <p:cxnSp>
        <p:nvCxnSpPr>
          <p:cNvPr id="29746" name="Gerade Verbindung mit Pfeil 60"/>
          <p:cNvCxnSpPr>
            <a:cxnSpLocks noChangeShapeType="1"/>
            <a:endCxn id="29748" idx="1"/>
          </p:cNvCxnSpPr>
          <p:nvPr/>
        </p:nvCxnSpPr>
        <p:spPr bwMode="auto">
          <a:xfrm rot="10800000" flipV="1">
            <a:off x="5638800" y="3238500"/>
            <a:ext cx="2776538" cy="2271713"/>
          </a:xfrm>
          <a:prstGeom prst="bentConnector3">
            <a:avLst>
              <a:gd name="adj1" fmla="val -83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47" name="Ellipse 65"/>
          <p:cNvSpPr>
            <a:spLocks noChangeArrowheads="1"/>
          </p:cNvSpPr>
          <p:nvPr/>
        </p:nvSpPr>
        <p:spPr bwMode="auto">
          <a:xfrm>
            <a:off x="8147050" y="3921125"/>
            <a:ext cx="252413" cy="23495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1200" b="1">
                <a:solidFill>
                  <a:schemeClr val="tx1"/>
                </a:solidFill>
              </a:rPr>
              <a:t>7</a:t>
            </a:r>
            <a:endParaRPr lang="de-DE" altLang="x-none" sz="10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lussdiagramm: Prozess 36"/>
          <p:cNvSpPr>
            <a:spLocks noChangeArrowheads="1"/>
          </p:cNvSpPr>
          <p:nvPr/>
        </p:nvSpPr>
        <p:spPr bwMode="auto">
          <a:xfrm>
            <a:off x="395288" y="1773238"/>
            <a:ext cx="8497887" cy="4579937"/>
          </a:xfrm>
          <a:prstGeom prst="flowChartProcess">
            <a:avLst/>
          </a:prstGeom>
          <a:solidFill>
            <a:srgbClr val="2FAE46">
              <a:alpha val="50980"/>
            </a:srgbClr>
          </a:solidFill>
          <a:ln w="31750" algn="ctr">
            <a:solidFill>
              <a:srgbClr val="2FAE4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DE" altLang="x-none" sz="2000"/>
          </a:p>
        </p:txBody>
      </p:sp>
      <p:sp>
        <p:nvSpPr>
          <p:cNvPr id="3072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x-none" smtClean="0"/>
              <a:t>Add-on Structure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&gt;&gt; </a:t>
            </a:r>
            <a:fld id="{C3E4838F-ADBA-4BA2-A5C8-76A89FB20AAC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  <p:sp>
        <p:nvSpPr>
          <p:cNvPr id="30725" name="Flussdiagramm: Dokument 4"/>
          <p:cNvSpPr>
            <a:spLocks noChangeArrowheads="1"/>
          </p:cNvSpPr>
          <p:nvPr/>
        </p:nvSpPr>
        <p:spPr bwMode="auto">
          <a:xfrm>
            <a:off x="900113" y="2144713"/>
            <a:ext cx="2714625" cy="3778250"/>
          </a:xfrm>
          <a:prstGeom prst="flowChartDocument">
            <a:avLst/>
          </a:prstGeom>
          <a:solidFill>
            <a:srgbClr val="AEC3DF"/>
          </a:solidFill>
          <a:ln w="31750" algn="ctr">
            <a:solidFill>
              <a:srgbClr val="5783BC"/>
            </a:solidFill>
            <a:round/>
            <a:headEnd/>
            <a:tailEnd/>
          </a:ln>
        </p:spPr>
        <p:txBody>
          <a:bodyPr wrap="none"/>
          <a:lstStyle/>
          <a:p>
            <a:pPr algn="ctr"/>
            <a:r>
              <a:rPr lang="de-DE" altLang="x-none" sz="2000"/>
              <a:t>Manifest File</a:t>
            </a:r>
          </a:p>
          <a:p>
            <a:pPr algn="ctr"/>
            <a:r>
              <a:rPr lang="de-DE" altLang="x-none" sz="2000"/>
              <a:t>(</a:t>
            </a:r>
            <a:r>
              <a:rPr lang="de-DE" altLang="x-none" sz="1600">
                <a:latin typeface="Courier New" pitchFamily="49" charset="0"/>
                <a:cs typeface="Courier New" pitchFamily="49" charset="0"/>
              </a:rPr>
              <a:t>META-INF/Addon.xml</a:t>
            </a:r>
            <a:r>
              <a:rPr lang="de-DE" altLang="x-none" sz="2000"/>
              <a:t>)</a:t>
            </a:r>
          </a:p>
        </p:txBody>
      </p:sp>
      <p:grpSp>
        <p:nvGrpSpPr>
          <p:cNvPr id="30726" name="Gruppieren 13"/>
          <p:cNvGrpSpPr>
            <a:grpSpLocks/>
          </p:cNvGrpSpPr>
          <p:nvPr/>
        </p:nvGrpSpPr>
        <p:grpSpPr bwMode="auto">
          <a:xfrm>
            <a:off x="5151438" y="2019300"/>
            <a:ext cx="3357562" cy="1169988"/>
            <a:chOff x="4067595" y="3015065"/>
            <a:chExt cx="2647945" cy="1170257"/>
          </a:xfrm>
        </p:grpSpPr>
        <p:sp>
          <p:nvSpPr>
            <p:cNvPr id="30740" name="Flussdiagramm: Prozess 9"/>
            <p:cNvSpPr>
              <a:spLocks noChangeArrowheads="1"/>
            </p:cNvSpPr>
            <p:nvPr/>
          </p:nvSpPr>
          <p:spPr bwMode="auto">
            <a:xfrm>
              <a:off x="4267200" y="3300815"/>
              <a:ext cx="2448340" cy="884507"/>
            </a:xfrm>
            <a:prstGeom prst="flowChartProcess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de-DE" altLang="x-none" sz="2000"/>
            </a:p>
          </p:txBody>
        </p:sp>
        <p:sp>
          <p:nvSpPr>
            <p:cNvPr id="30741" name="Flussdiagramm: Prozess 10"/>
            <p:cNvSpPr>
              <a:spLocks noChangeArrowheads="1"/>
            </p:cNvSpPr>
            <p:nvPr/>
          </p:nvSpPr>
          <p:spPr bwMode="auto">
            <a:xfrm>
              <a:off x="4169409" y="3167465"/>
              <a:ext cx="2448340" cy="884507"/>
            </a:xfrm>
            <a:prstGeom prst="flowChartProcess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de-DE" altLang="x-none" sz="2000"/>
            </a:p>
          </p:txBody>
        </p:sp>
        <p:sp>
          <p:nvSpPr>
            <p:cNvPr id="30742" name="Flussdiagramm: Prozess 11"/>
            <p:cNvSpPr>
              <a:spLocks noChangeArrowheads="1"/>
            </p:cNvSpPr>
            <p:nvPr/>
          </p:nvSpPr>
          <p:spPr bwMode="auto">
            <a:xfrm>
              <a:off x="4067595" y="3015065"/>
              <a:ext cx="2448340" cy="884507"/>
            </a:xfrm>
            <a:prstGeom prst="flowChartProcess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altLang="x-none" sz="2000"/>
                <a:t>AppExtensionAction</a:t>
              </a:r>
            </a:p>
          </p:txBody>
        </p:sp>
      </p:grpSp>
      <p:grpSp>
        <p:nvGrpSpPr>
          <p:cNvPr id="30727" name="Gruppieren 14"/>
          <p:cNvGrpSpPr>
            <a:grpSpLocks/>
          </p:cNvGrpSpPr>
          <p:nvPr/>
        </p:nvGrpSpPr>
        <p:grpSpPr bwMode="auto">
          <a:xfrm>
            <a:off x="5151438" y="3432175"/>
            <a:ext cx="3357562" cy="1169988"/>
            <a:chOff x="4067595" y="3015065"/>
            <a:chExt cx="2647945" cy="1170257"/>
          </a:xfrm>
        </p:grpSpPr>
        <p:sp>
          <p:nvSpPr>
            <p:cNvPr id="30737" name="Flussdiagramm: Prozess 15"/>
            <p:cNvSpPr>
              <a:spLocks noChangeArrowheads="1"/>
            </p:cNvSpPr>
            <p:nvPr/>
          </p:nvSpPr>
          <p:spPr bwMode="auto">
            <a:xfrm>
              <a:off x="4267200" y="3300815"/>
              <a:ext cx="2448340" cy="884507"/>
            </a:xfrm>
            <a:prstGeom prst="flowChartProcess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de-DE" altLang="x-none" sz="2000"/>
            </a:p>
          </p:txBody>
        </p:sp>
        <p:sp>
          <p:nvSpPr>
            <p:cNvPr id="30738" name="Flussdiagramm: Prozess 16"/>
            <p:cNvSpPr>
              <a:spLocks noChangeArrowheads="1"/>
            </p:cNvSpPr>
            <p:nvPr/>
          </p:nvSpPr>
          <p:spPr bwMode="auto">
            <a:xfrm>
              <a:off x="4169409" y="3167465"/>
              <a:ext cx="2448340" cy="884507"/>
            </a:xfrm>
            <a:prstGeom prst="flowChartProcess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de-DE" altLang="x-none" sz="2000"/>
            </a:p>
          </p:txBody>
        </p:sp>
        <p:sp>
          <p:nvSpPr>
            <p:cNvPr id="30739" name="Flussdiagramm: Prozess 17"/>
            <p:cNvSpPr>
              <a:spLocks noChangeArrowheads="1"/>
            </p:cNvSpPr>
            <p:nvPr/>
          </p:nvSpPr>
          <p:spPr bwMode="auto">
            <a:xfrm>
              <a:off x="4067595" y="3015065"/>
              <a:ext cx="2448340" cy="884507"/>
            </a:xfrm>
            <a:prstGeom prst="flowChartProcess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altLang="x-none" sz="2000"/>
                <a:t>AppPluginAction</a:t>
              </a:r>
            </a:p>
          </p:txBody>
        </p:sp>
      </p:grpSp>
      <p:grpSp>
        <p:nvGrpSpPr>
          <p:cNvPr id="30728" name="Gruppieren 18"/>
          <p:cNvGrpSpPr>
            <a:grpSpLocks/>
          </p:cNvGrpSpPr>
          <p:nvPr/>
        </p:nvGrpSpPr>
        <p:grpSpPr bwMode="auto">
          <a:xfrm>
            <a:off x="5154613" y="4864100"/>
            <a:ext cx="3355975" cy="1169988"/>
            <a:chOff x="4067595" y="3015065"/>
            <a:chExt cx="2647945" cy="1170257"/>
          </a:xfrm>
        </p:grpSpPr>
        <p:sp>
          <p:nvSpPr>
            <p:cNvPr id="30734" name="Flussdiagramm: Prozess 19"/>
            <p:cNvSpPr>
              <a:spLocks noChangeArrowheads="1"/>
            </p:cNvSpPr>
            <p:nvPr/>
          </p:nvSpPr>
          <p:spPr bwMode="auto">
            <a:xfrm>
              <a:off x="4267200" y="3300815"/>
              <a:ext cx="2448340" cy="884507"/>
            </a:xfrm>
            <a:prstGeom prst="flowChartProcess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de-DE" altLang="x-none" sz="2000"/>
            </a:p>
          </p:txBody>
        </p:sp>
        <p:sp>
          <p:nvSpPr>
            <p:cNvPr id="30735" name="Flussdiagramm: Prozess 20"/>
            <p:cNvSpPr>
              <a:spLocks noChangeArrowheads="1"/>
            </p:cNvSpPr>
            <p:nvPr/>
          </p:nvSpPr>
          <p:spPr bwMode="auto">
            <a:xfrm>
              <a:off x="4169409" y="3167465"/>
              <a:ext cx="2448340" cy="884507"/>
            </a:xfrm>
            <a:prstGeom prst="flowChartProcess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de-DE" altLang="x-none" sz="2000"/>
            </a:p>
          </p:txBody>
        </p:sp>
        <p:sp>
          <p:nvSpPr>
            <p:cNvPr id="30736" name="Flussdiagramm: Prozess 21"/>
            <p:cNvSpPr>
              <a:spLocks noChangeArrowheads="1"/>
            </p:cNvSpPr>
            <p:nvPr/>
          </p:nvSpPr>
          <p:spPr bwMode="auto">
            <a:xfrm>
              <a:off x="4067595" y="3015065"/>
              <a:ext cx="2448340" cy="884507"/>
            </a:xfrm>
            <a:prstGeom prst="flowChartProcess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altLang="x-none" sz="2000"/>
                <a:t>SALProtocol</a:t>
              </a:r>
            </a:p>
          </p:txBody>
        </p:sp>
      </p:grpSp>
      <p:cxnSp>
        <p:nvCxnSpPr>
          <p:cNvPr id="30729" name="Gerade Verbindung mit Pfeil 23"/>
          <p:cNvCxnSpPr>
            <a:cxnSpLocks noChangeShapeType="1"/>
            <a:endCxn id="30742" idx="1"/>
          </p:cNvCxnSpPr>
          <p:nvPr/>
        </p:nvCxnSpPr>
        <p:spPr bwMode="auto">
          <a:xfrm flipV="1">
            <a:off x="3262313" y="2462213"/>
            <a:ext cx="1889125" cy="1412875"/>
          </a:xfrm>
          <a:prstGeom prst="straightConnector1">
            <a:avLst/>
          </a:prstGeom>
          <a:noFill/>
          <a:ln w="15875" algn="ctr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30" name="Gerade Verbindung mit Pfeil 26"/>
          <p:cNvCxnSpPr>
            <a:cxnSpLocks noChangeShapeType="1"/>
            <a:endCxn id="30739" idx="1"/>
          </p:cNvCxnSpPr>
          <p:nvPr/>
        </p:nvCxnSpPr>
        <p:spPr bwMode="auto">
          <a:xfrm>
            <a:off x="3233738" y="3875088"/>
            <a:ext cx="1917700" cy="0"/>
          </a:xfrm>
          <a:prstGeom prst="straightConnector1">
            <a:avLst/>
          </a:prstGeom>
          <a:noFill/>
          <a:ln w="15875" algn="ctr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31" name="Gerade Verbindung mit Pfeil 28"/>
          <p:cNvCxnSpPr>
            <a:cxnSpLocks noChangeShapeType="1"/>
            <a:endCxn id="30736" idx="1"/>
          </p:cNvCxnSpPr>
          <p:nvPr/>
        </p:nvCxnSpPr>
        <p:spPr bwMode="auto">
          <a:xfrm>
            <a:off x="3262313" y="3875088"/>
            <a:ext cx="1892300" cy="1431925"/>
          </a:xfrm>
          <a:prstGeom prst="straightConnector1">
            <a:avLst/>
          </a:prstGeom>
          <a:noFill/>
          <a:ln w="15875" algn="ctr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732" name="Inhaltsplatzhalter 2"/>
          <p:cNvSpPr>
            <a:spLocks noGrp="1"/>
          </p:cNvSpPr>
          <p:nvPr>
            <p:ph idx="1"/>
          </p:nvPr>
        </p:nvSpPr>
        <p:spPr>
          <a:xfrm>
            <a:off x="1141413" y="2827338"/>
            <a:ext cx="2447925" cy="2413000"/>
          </a:xfrm>
        </p:spPr>
        <p:txBody>
          <a:bodyPr/>
          <a:lstStyle/>
          <a:p>
            <a:pPr>
              <a:buClr>
                <a:schemeClr val="bg1"/>
              </a:buClr>
            </a:pPr>
            <a:r>
              <a:rPr lang="de-DE" altLang="x-none" sz="1600" smtClean="0">
                <a:solidFill>
                  <a:schemeClr val="bg1"/>
                </a:solidFill>
              </a:rPr>
              <a:t>Identification</a:t>
            </a:r>
          </a:p>
          <a:p>
            <a:pPr>
              <a:buClr>
                <a:schemeClr val="bg1"/>
              </a:buClr>
            </a:pPr>
            <a:r>
              <a:rPr lang="de-DE" altLang="x-none" sz="1600" smtClean="0">
                <a:solidFill>
                  <a:schemeClr val="bg1"/>
                </a:solidFill>
              </a:rPr>
              <a:t>Description</a:t>
            </a:r>
          </a:p>
          <a:p>
            <a:pPr>
              <a:buClr>
                <a:schemeClr val="bg1"/>
              </a:buClr>
            </a:pPr>
            <a:r>
              <a:rPr lang="de-DE" altLang="x-none" sz="1600" smtClean="0">
                <a:solidFill>
                  <a:schemeClr val="bg1"/>
                </a:solidFill>
              </a:rPr>
              <a:t>Settings</a:t>
            </a:r>
          </a:p>
          <a:p>
            <a:pPr>
              <a:buClr>
                <a:schemeClr val="bg1"/>
              </a:buClr>
            </a:pPr>
            <a:r>
              <a:rPr lang="de-DE" altLang="x-none" sz="1600" smtClean="0">
                <a:solidFill>
                  <a:schemeClr val="bg1"/>
                </a:solidFill>
              </a:rPr>
              <a:t>Action &amp; Protocol</a:t>
            </a:r>
          </a:p>
          <a:p>
            <a:pPr lvl="1">
              <a:buClr>
                <a:schemeClr val="bg1"/>
              </a:buClr>
            </a:pPr>
            <a:r>
              <a:rPr lang="de-DE" altLang="x-none" sz="1400" smtClean="0">
                <a:solidFill>
                  <a:schemeClr val="bg1"/>
                </a:solidFill>
              </a:rPr>
              <a:t>Identification</a:t>
            </a:r>
          </a:p>
          <a:p>
            <a:pPr lvl="1">
              <a:buClr>
                <a:schemeClr val="bg1"/>
              </a:buClr>
            </a:pPr>
            <a:r>
              <a:rPr lang="de-DE" altLang="x-none" sz="1400" smtClean="0">
                <a:solidFill>
                  <a:schemeClr val="bg1"/>
                </a:solidFill>
              </a:rPr>
              <a:t>Description</a:t>
            </a:r>
          </a:p>
          <a:p>
            <a:pPr lvl="1">
              <a:buClr>
                <a:schemeClr val="bg1"/>
              </a:buClr>
            </a:pPr>
            <a:r>
              <a:rPr lang="de-DE" altLang="x-none" sz="1400" smtClean="0">
                <a:solidFill>
                  <a:schemeClr val="bg1"/>
                </a:solidFill>
              </a:rPr>
              <a:t>Settings</a:t>
            </a:r>
          </a:p>
          <a:p>
            <a:pPr lvl="1">
              <a:buClr>
                <a:schemeClr val="bg1"/>
              </a:buClr>
            </a:pPr>
            <a:r>
              <a:rPr lang="de-DE" altLang="x-none" sz="1400" smtClean="0">
                <a:solidFill>
                  <a:schemeClr val="bg1"/>
                </a:solidFill>
              </a:rPr>
              <a:t>Class Reference</a:t>
            </a:r>
          </a:p>
        </p:txBody>
      </p:sp>
      <p:sp>
        <p:nvSpPr>
          <p:cNvPr id="30733" name="Flussdiagramm: Prozess 37"/>
          <p:cNvSpPr>
            <a:spLocks noChangeArrowheads="1"/>
          </p:cNvSpPr>
          <p:nvPr/>
        </p:nvSpPr>
        <p:spPr bwMode="auto">
          <a:xfrm>
            <a:off x="395288" y="1204913"/>
            <a:ext cx="1800225" cy="568325"/>
          </a:xfrm>
          <a:prstGeom prst="flowChartProcess">
            <a:avLst/>
          </a:prstGeom>
          <a:solidFill>
            <a:srgbClr val="2FAE46">
              <a:alpha val="50980"/>
            </a:srgbClr>
          </a:solidFill>
          <a:ln w="31750" algn="ctr">
            <a:solidFill>
              <a:srgbClr val="2FAE4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altLang="x-none" sz="2000"/>
              <a:t>AddonX.jar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x-none" smtClean="0"/>
              <a:t>Binding Essentials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&gt;&gt; </a:t>
            </a:r>
            <a:fld id="{576220C9-3C8D-42D9-9DA8-AB83C11B7FD3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sp>
        <p:nvSpPr>
          <p:cNvPr id="31748" name="Rechteck 5"/>
          <p:cNvSpPr>
            <a:spLocks noChangeArrowheads="1"/>
          </p:cNvSpPr>
          <p:nvPr/>
        </p:nvSpPr>
        <p:spPr bwMode="auto">
          <a:xfrm flipH="1">
            <a:off x="3849688" y="2852738"/>
            <a:ext cx="2235200" cy="608012"/>
          </a:xfrm>
          <a:prstGeom prst="rect">
            <a:avLst/>
          </a:prstGeom>
          <a:solidFill>
            <a:srgbClr val="5783BC">
              <a:alpha val="49019"/>
            </a:srgbClr>
          </a:solidFill>
          <a:ln w="31750" algn="ctr">
            <a:solidFill>
              <a:srgbClr val="5783BC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2000" b="1"/>
              <a:t>Binding</a:t>
            </a:r>
          </a:p>
        </p:txBody>
      </p:sp>
      <p:sp>
        <p:nvSpPr>
          <p:cNvPr id="31749" name="Rechteck 12"/>
          <p:cNvSpPr>
            <a:spLocks noChangeArrowheads="1"/>
          </p:cNvSpPr>
          <p:nvPr/>
        </p:nvSpPr>
        <p:spPr bwMode="auto">
          <a:xfrm flipH="1">
            <a:off x="3849688" y="5762625"/>
            <a:ext cx="2232025" cy="608013"/>
          </a:xfrm>
          <a:prstGeom prst="rect">
            <a:avLst/>
          </a:prstGeom>
          <a:solidFill>
            <a:srgbClr val="AEC3DF"/>
          </a:solidFill>
          <a:ln w="31750" algn="ctr">
            <a:solidFill>
              <a:srgbClr val="5783BC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2000" b="1"/>
              <a:t>Add-on Action</a:t>
            </a:r>
          </a:p>
        </p:txBody>
      </p:sp>
      <p:sp>
        <p:nvSpPr>
          <p:cNvPr id="31750" name="Rechteck 15"/>
          <p:cNvSpPr>
            <a:spLocks noChangeArrowheads="1"/>
          </p:cNvSpPr>
          <p:nvPr/>
        </p:nvSpPr>
        <p:spPr bwMode="auto">
          <a:xfrm>
            <a:off x="3848100" y="1114425"/>
            <a:ext cx="2232025" cy="784225"/>
          </a:xfrm>
          <a:prstGeom prst="rect">
            <a:avLst/>
          </a:prstGeom>
          <a:solidFill>
            <a:srgbClr val="2FAE46">
              <a:alpha val="50980"/>
            </a:srgbClr>
          </a:solidFill>
          <a:ln w="31750" algn="ctr">
            <a:solidFill>
              <a:srgbClr val="2FAE46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2000" b="1"/>
              <a:t>External</a:t>
            </a:r>
            <a:r>
              <a:rPr lang="de-DE" altLang="x-none" sz="1200" b="1"/>
              <a:t> </a:t>
            </a:r>
          </a:p>
          <a:p>
            <a:pPr algn="ctr" defTabSz="914400">
              <a:buClrTx/>
              <a:buSzTx/>
              <a:buFontTx/>
              <a:buNone/>
            </a:pPr>
            <a:r>
              <a:rPr lang="de-DE" altLang="x-none" sz="2000" b="1"/>
              <a:t>Application</a:t>
            </a:r>
            <a:endParaRPr lang="de-DE" altLang="x-none" sz="1200" b="1"/>
          </a:p>
        </p:txBody>
      </p:sp>
      <p:cxnSp>
        <p:nvCxnSpPr>
          <p:cNvPr id="31752" name="Gerade Verbindung mit Pfeil 19"/>
          <p:cNvCxnSpPr>
            <a:cxnSpLocks noChangeShapeType="1"/>
          </p:cNvCxnSpPr>
          <p:nvPr/>
        </p:nvCxnSpPr>
        <p:spPr bwMode="auto">
          <a:xfrm>
            <a:off x="4572000" y="1898650"/>
            <a:ext cx="6350" cy="9540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753" name="Gerade Verbindung mit Pfeil 21"/>
          <p:cNvCxnSpPr>
            <a:cxnSpLocks noChangeShapeType="1"/>
          </p:cNvCxnSpPr>
          <p:nvPr/>
        </p:nvCxnSpPr>
        <p:spPr bwMode="auto">
          <a:xfrm flipV="1">
            <a:off x="5299075" y="1898650"/>
            <a:ext cx="6350" cy="9540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754" name="Gerade Verbindung mit Pfeil 22"/>
          <p:cNvCxnSpPr>
            <a:cxnSpLocks noChangeShapeType="1"/>
          </p:cNvCxnSpPr>
          <p:nvPr/>
        </p:nvCxnSpPr>
        <p:spPr bwMode="auto">
          <a:xfrm>
            <a:off x="4564063" y="3468688"/>
            <a:ext cx="0" cy="22939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755" name="Gerade Verbindung mit Pfeil 23"/>
          <p:cNvCxnSpPr>
            <a:cxnSpLocks noChangeShapeType="1"/>
          </p:cNvCxnSpPr>
          <p:nvPr/>
        </p:nvCxnSpPr>
        <p:spPr bwMode="auto">
          <a:xfrm flipV="1">
            <a:off x="5292725" y="3460750"/>
            <a:ext cx="6350" cy="23018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1756" name="Gruppieren 29"/>
          <p:cNvGrpSpPr>
            <a:grpSpLocks/>
          </p:cNvGrpSpPr>
          <p:nvPr/>
        </p:nvGrpSpPr>
        <p:grpSpPr bwMode="auto">
          <a:xfrm>
            <a:off x="2411413" y="3956050"/>
            <a:ext cx="1655762" cy="912813"/>
            <a:chOff x="6660288" y="1896012"/>
            <a:chExt cx="2232313" cy="912868"/>
          </a:xfrm>
        </p:grpSpPr>
        <p:sp>
          <p:nvSpPr>
            <p:cNvPr id="31771" name="Rechteck 26"/>
            <p:cNvSpPr>
              <a:spLocks noChangeArrowheads="1"/>
            </p:cNvSpPr>
            <p:nvPr/>
          </p:nvSpPr>
          <p:spPr bwMode="auto">
            <a:xfrm flipH="1">
              <a:off x="6660288" y="1896012"/>
              <a:ext cx="2232311" cy="304034"/>
            </a:xfrm>
            <a:prstGeom prst="rect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>
                <a:buClrTx/>
                <a:buSzTx/>
                <a:buFontTx/>
                <a:buNone/>
              </a:pPr>
              <a:r>
                <a:rPr lang="de-DE" altLang="x-none"/>
                <a:t>Body</a:t>
              </a:r>
              <a:endParaRPr lang="de-DE" altLang="x-none" sz="2000"/>
            </a:p>
          </p:txBody>
        </p:sp>
        <p:sp>
          <p:nvSpPr>
            <p:cNvPr id="31772" name="Rechteck 27"/>
            <p:cNvSpPr>
              <a:spLocks noChangeArrowheads="1"/>
            </p:cNvSpPr>
            <p:nvPr/>
          </p:nvSpPr>
          <p:spPr bwMode="auto">
            <a:xfrm flipH="1">
              <a:off x="6660288" y="2200429"/>
              <a:ext cx="2232311" cy="304034"/>
            </a:xfrm>
            <a:prstGeom prst="rect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>
                <a:buClrTx/>
                <a:buSzTx/>
                <a:buFontTx/>
                <a:buNone/>
              </a:pPr>
              <a:r>
                <a:rPr lang="de-DE" altLang="x-none"/>
                <a:t>Parameters</a:t>
              </a:r>
              <a:endParaRPr lang="de-DE" altLang="x-none" sz="2000"/>
            </a:p>
          </p:txBody>
        </p:sp>
        <p:sp>
          <p:nvSpPr>
            <p:cNvPr id="31773" name="Rechteck 28"/>
            <p:cNvSpPr>
              <a:spLocks noChangeArrowheads="1"/>
            </p:cNvSpPr>
            <p:nvPr/>
          </p:nvSpPr>
          <p:spPr bwMode="auto">
            <a:xfrm flipH="1">
              <a:off x="6660290" y="2504846"/>
              <a:ext cx="2232311" cy="304034"/>
            </a:xfrm>
            <a:prstGeom prst="rect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>
                <a:buClrTx/>
                <a:buSzTx/>
                <a:buFontTx/>
                <a:buNone/>
              </a:pPr>
              <a:r>
                <a:rPr lang="de-DE" altLang="x-none"/>
                <a:t>Attachments</a:t>
              </a:r>
              <a:endParaRPr lang="de-DE" altLang="x-none" sz="2000"/>
            </a:p>
          </p:txBody>
        </p:sp>
      </p:grpSp>
      <p:cxnSp>
        <p:nvCxnSpPr>
          <p:cNvPr id="31757" name="Gerade Verbindung 32"/>
          <p:cNvCxnSpPr>
            <a:cxnSpLocks noChangeShapeType="1"/>
          </p:cNvCxnSpPr>
          <p:nvPr/>
        </p:nvCxnSpPr>
        <p:spPr bwMode="auto">
          <a:xfrm flipV="1">
            <a:off x="4076700" y="4349750"/>
            <a:ext cx="487363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758" name="Gerade Verbindung 34"/>
          <p:cNvCxnSpPr>
            <a:cxnSpLocks noChangeShapeType="1"/>
          </p:cNvCxnSpPr>
          <p:nvPr/>
        </p:nvCxnSpPr>
        <p:spPr bwMode="auto">
          <a:xfrm flipH="1" flipV="1">
            <a:off x="5292725" y="4349750"/>
            <a:ext cx="719138" cy="21590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759" name="Ellipse 35"/>
          <p:cNvSpPr>
            <a:spLocks noChangeArrowheads="1"/>
          </p:cNvSpPr>
          <p:nvPr/>
        </p:nvSpPr>
        <p:spPr bwMode="auto">
          <a:xfrm>
            <a:off x="4452938" y="2244725"/>
            <a:ext cx="252412" cy="23653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1200" b="1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1760" name="Ellipse 36"/>
          <p:cNvSpPr>
            <a:spLocks noChangeArrowheads="1"/>
          </p:cNvSpPr>
          <p:nvPr/>
        </p:nvSpPr>
        <p:spPr bwMode="auto">
          <a:xfrm>
            <a:off x="3849688" y="2852738"/>
            <a:ext cx="252412" cy="23495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1200" b="1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1761" name="Ellipse 37"/>
          <p:cNvSpPr>
            <a:spLocks noChangeArrowheads="1"/>
          </p:cNvSpPr>
          <p:nvPr/>
        </p:nvSpPr>
        <p:spPr bwMode="auto">
          <a:xfrm>
            <a:off x="4438650" y="4446588"/>
            <a:ext cx="252413" cy="23653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1200" b="1">
                <a:solidFill>
                  <a:schemeClr val="tx1"/>
                </a:solidFill>
              </a:rPr>
              <a:t>3</a:t>
            </a:r>
            <a:endParaRPr lang="de-DE" altLang="x-none" sz="1000" b="1">
              <a:solidFill>
                <a:schemeClr val="tx1"/>
              </a:solidFill>
            </a:endParaRPr>
          </a:p>
        </p:txBody>
      </p:sp>
      <p:sp>
        <p:nvSpPr>
          <p:cNvPr id="31762" name="Ellipse 39"/>
          <p:cNvSpPr>
            <a:spLocks noChangeArrowheads="1"/>
          </p:cNvSpPr>
          <p:nvPr/>
        </p:nvSpPr>
        <p:spPr bwMode="auto">
          <a:xfrm>
            <a:off x="5165725" y="4446588"/>
            <a:ext cx="252413" cy="23653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1200" b="1">
                <a:solidFill>
                  <a:schemeClr val="tx1"/>
                </a:solidFill>
              </a:rPr>
              <a:t>4</a:t>
            </a:r>
            <a:endParaRPr lang="de-DE" altLang="x-none" sz="1000" b="1">
              <a:solidFill>
                <a:schemeClr val="tx1"/>
              </a:solidFill>
            </a:endParaRPr>
          </a:p>
        </p:txBody>
      </p:sp>
      <p:sp>
        <p:nvSpPr>
          <p:cNvPr id="31763" name="Ellipse 40"/>
          <p:cNvSpPr>
            <a:spLocks noChangeArrowheads="1"/>
          </p:cNvSpPr>
          <p:nvPr/>
        </p:nvSpPr>
        <p:spPr bwMode="auto">
          <a:xfrm>
            <a:off x="5830888" y="2852738"/>
            <a:ext cx="250825" cy="23495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1200" b="1">
                <a:solidFill>
                  <a:schemeClr val="tx1"/>
                </a:solidFill>
              </a:rPr>
              <a:t>5</a:t>
            </a:r>
            <a:endParaRPr lang="de-DE" altLang="x-none" sz="1000" b="1">
              <a:solidFill>
                <a:schemeClr val="tx1"/>
              </a:solidFill>
            </a:endParaRPr>
          </a:p>
        </p:txBody>
      </p:sp>
      <p:sp>
        <p:nvSpPr>
          <p:cNvPr id="31764" name="Ellipse 41"/>
          <p:cNvSpPr>
            <a:spLocks noChangeArrowheads="1"/>
          </p:cNvSpPr>
          <p:nvPr/>
        </p:nvSpPr>
        <p:spPr bwMode="auto">
          <a:xfrm>
            <a:off x="5165725" y="2257425"/>
            <a:ext cx="252413" cy="23653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>
              <a:buClrTx/>
              <a:buSzTx/>
              <a:buFontTx/>
              <a:buNone/>
            </a:pPr>
            <a:r>
              <a:rPr lang="de-DE" altLang="x-none" sz="1200" b="1">
                <a:solidFill>
                  <a:schemeClr val="tx1"/>
                </a:solidFill>
              </a:rPr>
              <a:t>6</a:t>
            </a:r>
          </a:p>
        </p:txBody>
      </p:sp>
      <p:grpSp>
        <p:nvGrpSpPr>
          <p:cNvPr id="31765" name="Gruppieren 43"/>
          <p:cNvGrpSpPr>
            <a:grpSpLocks/>
          </p:cNvGrpSpPr>
          <p:nvPr/>
        </p:nvGrpSpPr>
        <p:grpSpPr bwMode="auto">
          <a:xfrm>
            <a:off x="6011863" y="3673475"/>
            <a:ext cx="2016125" cy="1843088"/>
            <a:chOff x="5796171" y="3839092"/>
            <a:chExt cx="2016279" cy="1844597"/>
          </a:xfrm>
        </p:grpSpPr>
        <p:sp>
          <p:nvSpPr>
            <p:cNvPr id="31766" name="Rechteck 9"/>
            <p:cNvSpPr>
              <a:spLocks noChangeArrowheads="1"/>
            </p:cNvSpPr>
            <p:nvPr/>
          </p:nvSpPr>
          <p:spPr bwMode="auto">
            <a:xfrm flipH="1">
              <a:off x="5796173" y="3839092"/>
              <a:ext cx="2016276" cy="608068"/>
            </a:xfrm>
            <a:prstGeom prst="rect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>
                <a:buClrTx/>
                <a:buSzTx/>
                <a:buFontTx/>
                <a:buNone/>
              </a:pPr>
              <a:r>
                <a:rPr lang="de-DE" altLang="x-none" sz="2000" b="1"/>
                <a:t>BindingResult</a:t>
              </a:r>
            </a:p>
          </p:txBody>
        </p:sp>
        <p:sp>
          <p:nvSpPr>
            <p:cNvPr id="31767" name="Rechteck 10"/>
            <p:cNvSpPr>
              <a:spLocks noChangeArrowheads="1"/>
            </p:cNvSpPr>
            <p:nvPr/>
          </p:nvSpPr>
          <p:spPr bwMode="auto">
            <a:xfrm flipH="1">
              <a:off x="5796171" y="4466404"/>
              <a:ext cx="2016277" cy="304034"/>
            </a:xfrm>
            <a:prstGeom prst="rect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>
                <a:buClrTx/>
                <a:buSzTx/>
                <a:buFontTx/>
                <a:buNone/>
              </a:pPr>
              <a:r>
                <a:rPr lang="de-DE" altLang="x-none"/>
                <a:t>Code</a:t>
              </a:r>
              <a:endParaRPr lang="de-DE" altLang="x-none" sz="2000"/>
            </a:p>
          </p:txBody>
        </p:sp>
        <p:sp>
          <p:nvSpPr>
            <p:cNvPr id="31768" name="Rechteck 11"/>
            <p:cNvSpPr>
              <a:spLocks noChangeArrowheads="1"/>
            </p:cNvSpPr>
            <p:nvPr/>
          </p:nvSpPr>
          <p:spPr bwMode="auto">
            <a:xfrm flipH="1">
              <a:off x="5796171" y="4770821"/>
              <a:ext cx="2016277" cy="304034"/>
            </a:xfrm>
            <a:prstGeom prst="rect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altLang="x-none"/>
                <a:t>Body</a:t>
              </a:r>
              <a:endParaRPr lang="de-DE" altLang="x-none" sz="2000"/>
            </a:p>
          </p:txBody>
        </p:sp>
        <p:sp>
          <p:nvSpPr>
            <p:cNvPr id="31769" name="Rechteck 13"/>
            <p:cNvSpPr>
              <a:spLocks noChangeArrowheads="1"/>
            </p:cNvSpPr>
            <p:nvPr/>
          </p:nvSpPr>
          <p:spPr bwMode="auto">
            <a:xfrm flipH="1">
              <a:off x="5796173" y="5075238"/>
              <a:ext cx="2016277" cy="304034"/>
            </a:xfrm>
            <a:prstGeom prst="rect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altLang="x-none"/>
                <a:t>Parameters</a:t>
              </a:r>
              <a:endParaRPr lang="de-DE" altLang="x-none" sz="2000"/>
            </a:p>
          </p:txBody>
        </p:sp>
        <p:sp>
          <p:nvSpPr>
            <p:cNvPr id="31770" name="Rechteck 42"/>
            <p:cNvSpPr>
              <a:spLocks noChangeArrowheads="1"/>
            </p:cNvSpPr>
            <p:nvPr/>
          </p:nvSpPr>
          <p:spPr bwMode="auto">
            <a:xfrm flipH="1">
              <a:off x="5796173" y="5379655"/>
              <a:ext cx="2016277" cy="304034"/>
            </a:xfrm>
            <a:prstGeom prst="rect">
              <a:avLst/>
            </a:prstGeom>
            <a:solidFill>
              <a:srgbClr val="AEC3DF"/>
            </a:solidFill>
            <a:ln w="31750" algn="ctr">
              <a:solidFill>
                <a:srgbClr val="5783B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>
                <a:buClrTx/>
                <a:buSzTx/>
                <a:buFontTx/>
                <a:buNone/>
              </a:pPr>
              <a:r>
                <a:rPr lang="de-DE" altLang="x-none"/>
                <a:t>Attachments</a:t>
              </a:r>
              <a:endParaRPr lang="de-DE" altLang="x-none" sz="200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feld 4"/>
              <p:cNvSpPr txBox="1"/>
              <p:nvPr/>
            </p:nvSpPr>
            <p:spPr>
              <a:xfrm>
                <a:off x="251520" y="5353993"/>
                <a:ext cx="3387530" cy="85292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+mj-lt"/>
                  <a:buAutoNum type="arabicParenBoth"/>
                </a:pPr>
                <a14:m>
                  <m:oMath xmlns:m="http://schemas.openxmlformats.org/officeDocument/2006/math">
                    <m:r>
                      <a:rPr lang="de-DE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𝑀</m:t>
                    </m:r>
                    <m:r>
                      <a:rPr lang="de-DE" sz="2500" b="0" i="1" baseline="-25000" smtClean="0">
                        <a:solidFill>
                          <a:schemeClr val="tx1"/>
                        </a:solidFill>
                        <a:latin typeface="Cambria Math"/>
                      </a:rPr>
                      <m:t>𝑅𝑒𝑞</m:t>
                    </m:r>
                    <m:r>
                      <a:rPr lang="de-DE" sz="2500" i="1">
                        <a:solidFill>
                          <a:schemeClr val="tx1"/>
                        </a:solidFill>
                        <a:latin typeface="Cambria Math"/>
                      </a:rPr>
                      <m:t>→</m:t>
                    </m:r>
                    <m:r>
                      <a:rPr lang="de-DE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de-DE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𝐵</m:t>
                    </m:r>
                    <m:r>
                      <a:rPr lang="de-DE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de-DE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𝑃</m:t>
                    </m:r>
                    <m:r>
                      <a:rPr lang="de-DE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de-DE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𝐴</m:t>
                    </m:r>
                    <m:r>
                      <a:rPr lang="de-DE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de-DE" sz="2500" dirty="0" smtClean="0">
                  <a:solidFill>
                    <a:schemeClr val="tx1"/>
                  </a:solidFill>
                </a:endParaRPr>
              </a:p>
              <a:p>
                <a:pPr marL="457200" indent="-457200">
                  <a:buFont typeface="+mj-lt"/>
                  <a:buAutoNum type="arabicParenBoth"/>
                </a:pPr>
                <a14:m>
                  <m:oMath xmlns:m="http://schemas.openxmlformats.org/officeDocument/2006/math">
                    <m:r>
                      <a:rPr lang="de-DE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de-DE" sz="2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de-DE" sz="2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𝐶</m:t>
                        </m:r>
                        <m:r>
                          <a:rPr lang="de-DE" sz="2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de-DE" sz="2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𝐵</m:t>
                        </m:r>
                        <m:r>
                          <a:rPr lang="de-DE" sz="2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de-DE" sz="2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de-DE" sz="2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de-DE" sz="25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de-DE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→</m:t>
                    </m:r>
                    <m:r>
                      <a:rPr lang="de-DE" sz="2500" b="0" i="1" smtClean="0">
                        <a:solidFill>
                          <a:schemeClr val="tx1"/>
                        </a:solidFill>
                        <a:latin typeface="Cambria Math"/>
                      </a:rPr>
                      <m:t>𝑀𝑅</m:t>
                    </m:r>
                    <m:r>
                      <a:rPr lang="de-DE" sz="2500" b="0" i="1" baseline="-25000" smtClean="0">
                        <a:solidFill>
                          <a:schemeClr val="tx1"/>
                        </a:solidFill>
                        <a:latin typeface="Cambria Math"/>
                      </a:rPr>
                      <m:t>𝑒𝑠</m:t>
                    </m:r>
                  </m:oMath>
                </a14:m>
                <a:endParaRPr lang="de-DE" sz="2500" baseline="-25000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353993"/>
                <a:ext cx="3387530" cy="852926"/>
              </a:xfrm>
              <a:prstGeom prst="rect">
                <a:avLst/>
              </a:prstGeom>
              <a:blipFill rotWithShape="1">
                <a:blip r:embed="rId2"/>
                <a:stretch>
                  <a:fillRect l="-2698" b="-1571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/>
            <a:r>
              <a:rPr lang="de-DE" altLang="x-none" smtClean="0">
                <a:solidFill>
                  <a:srgbClr val="000000"/>
                </a:solidFill>
              </a:rPr>
              <a:t>&gt;&gt;	</a:t>
            </a:r>
          </a:p>
        </p:txBody>
      </p:sp>
      <p:sp>
        <p:nvSpPr>
          <p:cNvPr id="32771" name="AutoShape 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FFFFFF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32772" name="AutoShape 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34925" y="5661025"/>
            <a:ext cx="9069388" cy="1185863"/>
          </a:xfrm>
          <a:prstGeom prst="roundRect">
            <a:avLst>
              <a:gd name="adj" fmla="val 9102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34925" y="5084763"/>
            <a:ext cx="9069388" cy="14398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0138F878-B07C-4137-9A24-AEC2195879CF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18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1403350" y="115888"/>
            <a:ext cx="1588" cy="71913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96838" y="6524625"/>
            <a:ext cx="2027237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x-none" sz="1200" b="1">
                <a:solidFill>
                  <a:srgbClr val="B2B2B2"/>
                </a:solidFill>
              </a:rPr>
              <a:t>© 2013 Open eCard Team</a:t>
            </a:r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1549400" y="211138"/>
            <a:ext cx="7127875" cy="55403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altLang="x-none" smtClean="0"/>
              <a:t>Agenda</a:t>
            </a:r>
          </a:p>
        </p:txBody>
      </p:sp>
      <p:pic>
        <p:nvPicPr>
          <p:cNvPr id="3277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981075"/>
            <a:ext cx="457200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8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836613"/>
            <a:ext cx="903605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142875" y="2996952"/>
            <a:ext cx="8461375" cy="5048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5177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268413"/>
            <a:ext cx="8281988" cy="5040312"/>
          </a:xfrm>
        </p:spPr>
        <p:txBody>
          <a:bodyPr/>
          <a:lstStyle/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How </a:t>
            </a:r>
            <a:r>
              <a:rPr lang="en-GB" dirty="0" err="1" smtClean="0"/>
              <a:t>eID</a:t>
            </a:r>
            <a:r>
              <a:rPr lang="en-GB" dirty="0" smtClean="0"/>
              <a:t>-solutions were built in the past?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dirty="0" err="1" smtClean="0"/>
              <a:t>Changes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ISO/IEC 24727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Extension points of the Open </a:t>
            </a:r>
            <a:r>
              <a:rPr lang="en-GB" dirty="0" err="1" smtClean="0"/>
              <a:t>eCard</a:t>
            </a:r>
            <a:r>
              <a:rPr lang="en-GB" dirty="0" smtClean="0"/>
              <a:t> App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Architecture of the Add-on Framework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b="1" dirty="0" err="1" smtClean="0"/>
              <a:t>How</a:t>
            </a:r>
            <a:r>
              <a:rPr lang="de-DE" b="1" dirty="0" smtClean="0"/>
              <a:t> </a:t>
            </a:r>
            <a:r>
              <a:rPr lang="de-DE" b="1" dirty="0" err="1" smtClean="0"/>
              <a:t>to</a:t>
            </a:r>
            <a:r>
              <a:rPr lang="de-DE" b="1" dirty="0" smtClean="0"/>
              <a:t> </a:t>
            </a:r>
            <a:r>
              <a:rPr lang="de-DE" b="1" dirty="0" err="1" smtClean="0"/>
              <a:t>build</a:t>
            </a:r>
            <a:r>
              <a:rPr lang="de-DE" b="1" dirty="0" smtClean="0"/>
              <a:t> </a:t>
            </a:r>
            <a:r>
              <a:rPr lang="de-DE" b="1" dirty="0" err="1" smtClean="0"/>
              <a:t>application-specific</a:t>
            </a:r>
            <a:r>
              <a:rPr lang="de-DE" b="1" dirty="0" smtClean="0"/>
              <a:t> Add-</a:t>
            </a:r>
            <a:r>
              <a:rPr lang="de-DE" b="1" dirty="0" err="1" smtClean="0"/>
              <a:t>ons</a:t>
            </a:r>
            <a:r>
              <a:rPr lang="de-DE" b="1" dirty="0" smtClean="0"/>
              <a:t>?</a:t>
            </a:r>
            <a:endParaRPr lang="en-GB" b="1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Conclusion</a:t>
            </a:r>
          </a:p>
          <a:p>
            <a:pPr marL="0" indent="0" eaLnBrk="1" hangingPunct="1">
              <a:buClr>
                <a:srgbClr val="4D4D4D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</p:txBody>
      </p:sp>
      <p:pic>
        <p:nvPicPr>
          <p:cNvPr id="32784" name="Grafik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114300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/>
          <p:cNvSpPr>
            <a:spLocks noGrp="1"/>
          </p:cNvSpPr>
          <p:nvPr>
            <p:ph type="title"/>
          </p:nvPr>
        </p:nvSpPr>
        <p:spPr>
          <a:xfrm>
            <a:off x="1549400" y="211138"/>
            <a:ext cx="7343775" cy="946150"/>
          </a:xfrm>
        </p:spPr>
        <p:txBody>
          <a:bodyPr/>
          <a:lstStyle/>
          <a:p>
            <a:r>
              <a:rPr lang="de-DE" altLang="x-none" smtClean="0"/>
              <a:t>How to build application-specific Add-ons</a:t>
            </a:r>
            <a:endParaRPr lang="en-GB" altLang="x-none" smtClean="0"/>
          </a:p>
        </p:txBody>
      </p:sp>
      <p:sp>
        <p:nvSpPr>
          <p:cNvPr id="3379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smtClean="0"/>
              <a:t>Create a </a:t>
            </a:r>
            <a:r>
              <a:rPr lang="de-DE" altLang="x-none" dirty="0" err="1" smtClean="0"/>
              <a:t>mvn</a:t>
            </a:r>
            <a:r>
              <a:rPr lang="de-DE" altLang="x-none" dirty="0" smtClean="0"/>
              <a:t> Project</a:t>
            </a:r>
          </a:p>
          <a:p>
            <a:pPr lvl="1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smtClean="0"/>
              <a:t>Add </a:t>
            </a:r>
            <a:r>
              <a:rPr lang="de-DE" altLang="x-none" b="1" kern="1200" dirty="0" err="1">
                <a:solidFill>
                  <a:srgbClr val="5177B2"/>
                </a:solidFill>
                <a:latin typeface="Arial" charset="0"/>
                <a:ea typeface="DejaVu Sans Light" pitchFamily="34" charset="0"/>
                <a:cs typeface="DejaVu Sans Light" pitchFamily="34" charset="0"/>
              </a:rPr>
              <a:t>org.openecard:addon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as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provided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dependency</a:t>
            </a:r>
            <a:endParaRPr lang="de-DE" altLang="x-none" dirty="0" smtClean="0"/>
          </a:p>
          <a:p>
            <a:pPr lvl="1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smtClean="0"/>
              <a:t>Add </a:t>
            </a:r>
            <a:r>
              <a:rPr lang="de-DE" altLang="x-none" dirty="0" err="1" smtClean="0"/>
              <a:t>other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dependencies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if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needed</a:t>
            </a:r>
            <a:endParaRPr lang="de-DE" altLang="x-none" dirty="0" smtClean="0"/>
          </a:p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err="1" smtClean="0"/>
              <a:t>Implement</a:t>
            </a:r>
            <a:r>
              <a:rPr lang="de-DE" altLang="x-none" dirty="0" smtClean="0"/>
              <a:t> Action/ Protocol </a:t>
            </a:r>
            <a:r>
              <a:rPr lang="de-DE" altLang="x-none" dirty="0" err="1" smtClean="0"/>
              <a:t>interfaces</a:t>
            </a:r>
            <a:endParaRPr lang="de-DE" altLang="x-none" dirty="0" smtClean="0"/>
          </a:p>
          <a:p>
            <a:pPr lvl="1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err="1" smtClean="0"/>
              <a:t>Evaluate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input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parameters</a:t>
            </a:r>
            <a:endParaRPr lang="de-DE" altLang="x-none" dirty="0" smtClean="0"/>
          </a:p>
          <a:p>
            <a:pPr lvl="1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smtClean="0"/>
              <a:t>Call Code </a:t>
            </a:r>
            <a:r>
              <a:rPr lang="de-DE" altLang="x-none" dirty="0" err="1" smtClean="0"/>
              <a:t>using</a:t>
            </a:r>
            <a:r>
              <a:rPr lang="de-DE" altLang="x-none" dirty="0" smtClean="0"/>
              <a:t> SAL </a:t>
            </a:r>
            <a:r>
              <a:rPr lang="de-DE" altLang="x-none" dirty="0" err="1" smtClean="0"/>
              <a:t>and</a:t>
            </a:r>
            <a:r>
              <a:rPr lang="de-DE" altLang="x-none" dirty="0" smtClean="0"/>
              <a:t> IFD</a:t>
            </a:r>
          </a:p>
          <a:p>
            <a:pPr lvl="1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smtClean="0"/>
              <a:t>Create a </a:t>
            </a:r>
            <a:r>
              <a:rPr lang="de-DE" altLang="x-none" dirty="0" err="1" smtClean="0"/>
              <a:t>Result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and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return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it</a:t>
            </a:r>
            <a:endParaRPr lang="de-DE" altLang="x-none" dirty="0" smtClean="0"/>
          </a:p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en-GB" altLang="x-none" dirty="0" smtClean="0"/>
              <a:t>Create Manifest (</a:t>
            </a:r>
            <a:r>
              <a:rPr lang="en-GB" altLang="x-none" dirty="0" err="1" smtClean="0"/>
              <a:t>src</a:t>
            </a:r>
            <a:r>
              <a:rPr lang="en-GB" altLang="x-none" dirty="0" smtClean="0"/>
              <a:t>/main/resources/META-INF/Addon.xml)</a:t>
            </a:r>
          </a:p>
          <a:p>
            <a:pPr lvl="1">
              <a:buClr>
                <a:srgbClr val="4D4D4D"/>
              </a:buClr>
              <a:buFont typeface="Wingdings" pitchFamily="2" charset="2"/>
              <a:buChar char="§"/>
            </a:pPr>
            <a:r>
              <a:rPr lang="en-GB" altLang="x-none" dirty="0" smtClean="0"/>
              <a:t>Add entries for the implemented Actions/ Protocols</a:t>
            </a:r>
          </a:p>
          <a:p>
            <a:pPr lvl="1">
              <a:buClr>
                <a:srgbClr val="4D4D4D"/>
              </a:buClr>
              <a:buFont typeface="Wingdings" pitchFamily="2" charset="2"/>
              <a:buChar char="§"/>
            </a:pPr>
            <a:endParaRPr lang="de-DE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339138" y="6524625"/>
            <a:ext cx="841375" cy="43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/>
            <a:r>
              <a:rPr lang="de-DE" altLang="x-none">
                <a:solidFill>
                  <a:srgbClr val="000000"/>
                </a:solidFill>
              </a:rPr>
              <a:t>&gt;&gt;	</a:t>
            </a:r>
          </a:p>
        </p:txBody>
      </p:sp>
      <p:sp>
        <p:nvSpPr>
          <p:cNvPr id="15363" name="AutoShape 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FFFFFF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4" name="AutoShape 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34925" y="5661025"/>
            <a:ext cx="9069388" cy="1185863"/>
          </a:xfrm>
          <a:prstGeom prst="roundRect">
            <a:avLst>
              <a:gd name="adj" fmla="val 9102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4925" y="5084763"/>
            <a:ext cx="9069388" cy="14398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92BD0683-484C-443B-87F8-4577B569CE93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1403350" y="115888"/>
            <a:ext cx="1588" cy="71913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96838" y="6524625"/>
            <a:ext cx="2027237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x-none" sz="1200" b="1">
                <a:solidFill>
                  <a:srgbClr val="B2B2B2"/>
                </a:solidFill>
              </a:rPr>
              <a:t>© 2013 Open eCard Team</a:t>
            </a:r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1549400" y="211138"/>
            <a:ext cx="7127875" cy="55403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altLang="x-none" smtClean="0"/>
              <a:t>Agenda</a:t>
            </a:r>
          </a:p>
        </p:txBody>
      </p:sp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981075"/>
            <a:ext cx="457200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836613"/>
            <a:ext cx="903605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142875" y="1195388"/>
            <a:ext cx="8461375" cy="5048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5177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268413"/>
            <a:ext cx="8281988" cy="5040312"/>
          </a:xfrm>
        </p:spPr>
        <p:txBody>
          <a:bodyPr/>
          <a:lstStyle/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dirty="0" smtClean="0"/>
              <a:t>How </a:t>
            </a:r>
            <a:r>
              <a:rPr lang="en-GB" b="1" dirty="0" err="1" smtClean="0"/>
              <a:t>eID</a:t>
            </a:r>
            <a:r>
              <a:rPr lang="en-GB" b="1" dirty="0" smtClean="0"/>
              <a:t>-solutions were built in the past?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dirty="0" err="1" smtClean="0"/>
              <a:t>Changes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ISO/IEC 24727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Extension points of the Open </a:t>
            </a:r>
            <a:r>
              <a:rPr lang="en-GB" dirty="0" err="1" smtClean="0"/>
              <a:t>eCard</a:t>
            </a:r>
            <a:r>
              <a:rPr lang="en-GB" dirty="0" smtClean="0"/>
              <a:t> App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Architecture of the Add-on Framework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build</a:t>
            </a:r>
            <a:r>
              <a:rPr lang="de-DE" dirty="0" smtClean="0"/>
              <a:t> </a:t>
            </a:r>
            <a:r>
              <a:rPr lang="de-DE" dirty="0" err="1" smtClean="0"/>
              <a:t>application-specific</a:t>
            </a:r>
            <a:r>
              <a:rPr lang="de-DE" dirty="0" smtClean="0"/>
              <a:t> Add-</a:t>
            </a:r>
            <a:r>
              <a:rPr lang="de-DE" dirty="0" err="1" smtClean="0"/>
              <a:t>ons</a:t>
            </a:r>
            <a:r>
              <a:rPr lang="de-DE" dirty="0" smtClean="0"/>
              <a:t>?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Conclusion</a:t>
            </a:r>
          </a:p>
          <a:p>
            <a:pPr marL="0" indent="0" eaLnBrk="1" hangingPunct="1">
              <a:buClr>
                <a:srgbClr val="4D4D4D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</p:txBody>
      </p:sp>
      <p:pic>
        <p:nvPicPr>
          <p:cNvPr id="15376" name="Grafik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114300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eID</a:t>
            </a:r>
            <a:r>
              <a:rPr lang="de-DE" dirty="0" smtClean="0"/>
              <a:t> </a:t>
            </a:r>
            <a:r>
              <a:rPr lang="de-DE" dirty="0" err="1" smtClean="0"/>
              <a:t>Activation</a:t>
            </a:r>
            <a:r>
              <a:rPr lang="de-DE" dirty="0" smtClean="0"/>
              <a:t> Manifest</a:t>
            </a:r>
            <a:endParaRPr lang="de-DE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056202"/>
            <a:ext cx="8640763" cy="332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254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x-none" dirty="0" err="1" smtClean="0"/>
              <a:t>Existing</a:t>
            </a:r>
            <a:r>
              <a:rPr lang="de-DE" altLang="x-none" dirty="0" smtClean="0"/>
              <a:t> </a:t>
            </a:r>
            <a:r>
              <a:rPr lang="de-DE" altLang="x-none" dirty="0" err="1" smtClean="0"/>
              <a:t>and</a:t>
            </a:r>
            <a:r>
              <a:rPr lang="de-DE" altLang="x-none" dirty="0" smtClean="0"/>
              <a:t> Future Add-</a:t>
            </a:r>
            <a:r>
              <a:rPr lang="de-DE" altLang="x-none" dirty="0" err="1" smtClean="0"/>
              <a:t>ons</a:t>
            </a:r>
            <a:endParaRPr lang="de-DE" altLang="x-none" dirty="0" smtClean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err="1" smtClean="0"/>
              <a:t>Existing</a:t>
            </a:r>
            <a:r>
              <a:rPr lang="de-DE" altLang="x-none" dirty="0" smtClean="0"/>
              <a:t> Add-</a:t>
            </a:r>
            <a:r>
              <a:rPr lang="de-DE" altLang="x-none" dirty="0" err="1" smtClean="0"/>
              <a:t>ons</a:t>
            </a:r>
            <a:endParaRPr lang="de-DE" altLang="x-none" dirty="0" smtClean="0"/>
          </a:p>
          <a:p>
            <a:pPr marL="800100" lvl="1" indent="-342900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sz="2000" dirty="0" smtClean="0"/>
              <a:t>Status</a:t>
            </a:r>
          </a:p>
          <a:p>
            <a:pPr marL="800100" lvl="1" indent="-342900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sz="2000" dirty="0" smtClean="0"/>
              <a:t>PIN Management (Pin </a:t>
            </a:r>
            <a:r>
              <a:rPr lang="de-DE" altLang="x-none" sz="2000" dirty="0" err="1" smtClean="0"/>
              <a:t>Compare</a:t>
            </a:r>
            <a:r>
              <a:rPr lang="de-DE" altLang="x-none" sz="2000" dirty="0" smtClean="0"/>
              <a:t>)</a:t>
            </a:r>
          </a:p>
          <a:p>
            <a:pPr marL="800100" lvl="1" indent="-342900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sz="2000" dirty="0" err="1" smtClean="0"/>
              <a:t>Activation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and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nPA</a:t>
            </a:r>
            <a:r>
              <a:rPr lang="de-DE" altLang="x-none" sz="2000" dirty="0" smtClean="0"/>
              <a:t> Authentication (EAC)</a:t>
            </a:r>
          </a:p>
          <a:p>
            <a:pPr marL="800100" lvl="1" indent="-342900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sz="2000" dirty="0" err="1" smtClean="0"/>
              <a:t>Activation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and</a:t>
            </a:r>
            <a:r>
              <a:rPr lang="de-DE" altLang="x-none" sz="2000" dirty="0" smtClean="0"/>
              <a:t> TLS Authentication (</a:t>
            </a:r>
            <a:r>
              <a:rPr lang="de-DE" altLang="x-none" sz="2000" dirty="0" err="1" smtClean="0"/>
              <a:t>Generic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Crypto</a:t>
            </a:r>
            <a:r>
              <a:rPr lang="de-DE" altLang="x-none" sz="2000" dirty="0" smtClean="0"/>
              <a:t>)</a:t>
            </a:r>
          </a:p>
          <a:p>
            <a:pPr marL="800100" lvl="1" indent="-342900">
              <a:buClr>
                <a:srgbClr val="4D4D4D"/>
              </a:buClr>
              <a:buFont typeface="Wingdings" pitchFamily="2" charset="2"/>
              <a:buChar char="§"/>
            </a:pPr>
            <a:endParaRPr lang="de-DE" altLang="x-none" dirty="0" smtClean="0"/>
          </a:p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dirty="0" smtClean="0"/>
              <a:t>Future Add-</a:t>
            </a:r>
            <a:r>
              <a:rPr lang="de-DE" altLang="x-none" dirty="0" err="1" smtClean="0"/>
              <a:t>ons</a:t>
            </a:r>
            <a:endParaRPr lang="de-DE" altLang="x-none" dirty="0" smtClean="0"/>
          </a:p>
          <a:p>
            <a:pPr marL="800100" lvl="1" indent="-342900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sz="2000" dirty="0" smtClean="0"/>
              <a:t>Personal </a:t>
            </a:r>
            <a:r>
              <a:rPr lang="de-DE" altLang="x-none" sz="2000" dirty="0" err="1" smtClean="0"/>
              <a:t>Health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Record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with</a:t>
            </a:r>
            <a:r>
              <a:rPr lang="de-DE" altLang="x-none" sz="2000" dirty="0" smtClean="0"/>
              <a:t> German </a:t>
            </a:r>
            <a:r>
              <a:rPr lang="de-DE" altLang="x-none" sz="2000" dirty="0" err="1" smtClean="0"/>
              <a:t>eHealth</a:t>
            </a:r>
            <a:r>
              <a:rPr lang="de-DE" altLang="x-none" sz="2000" dirty="0" smtClean="0"/>
              <a:t> </a:t>
            </a:r>
            <a:r>
              <a:rPr lang="de-DE" altLang="x-none" sz="2000" dirty="0" err="1" smtClean="0"/>
              <a:t>card</a:t>
            </a:r>
            <a:endParaRPr lang="de-DE" altLang="x-none" sz="2000" dirty="0" smtClean="0"/>
          </a:p>
          <a:p>
            <a:pPr marL="800100" lvl="1" indent="-342900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sz="2000" dirty="0" err="1" smtClean="0"/>
              <a:t>Signature</a:t>
            </a:r>
            <a:r>
              <a:rPr lang="de-DE" altLang="x-none" sz="2000" dirty="0" smtClean="0"/>
              <a:t> (OASIS DSS)</a:t>
            </a:r>
          </a:p>
          <a:p>
            <a:pPr marL="800100" lvl="1" indent="-342900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sz="2000" dirty="0" smtClean="0"/>
              <a:t>PKCS#11</a:t>
            </a:r>
          </a:p>
          <a:p>
            <a:pPr marL="800100" lvl="1" indent="-342900">
              <a:buClr>
                <a:srgbClr val="4D4D4D"/>
              </a:buClr>
              <a:buFont typeface="Wingdings" pitchFamily="2" charset="2"/>
              <a:buChar char="§"/>
            </a:pPr>
            <a:r>
              <a:rPr lang="de-DE" altLang="x-none" sz="2000" b="1" i="1" dirty="0" err="1" smtClean="0">
                <a:solidFill>
                  <a:srgbClr val="5177B2"/>
                </a:solidFill>
              </a:rPr>
              <a:t>Your</a:t>
            </a:r>
            <a:r>
              <a:rPr lang="de-DE" altLang="x-none" sz="2000" i="1" dirty="0" err="1" smtClean="0"/>
              <a:t>Favourite</a:t>
            </a:r>
            <a:r>
              <a:rPr lang="de-DE" altLang="x-none" sz="2000" b="1" i="1" dirty="0" err="1" smtClean="0">
                <a:solidFill>
                  <a:srgbClr val="5177B2"/>
                </a:solidFill>
              </a:rPr>
              <a:t>AddOn</a:t>
            </a:r>
            <a:endParaRPr lang="de-DE" altLang="x-none" sz="2000" b="1" i="1" dirty="0" smtClean="0">
              <a:solidFill>
                <a:srgbClr val="5177B2"/>
              </a:solidFill>
            </a:endParaRPr>
          </a:p>
          <a:p>
            <a:pPr>
              <a:buClr>
                <a:srgbClr val="4D4D4D"/>
              </a:buClr>
              <a:buFont typeface="Wingdings" pitchFamily="2" charset="2"/>
              <a:buChar char="§"/>
            </a:pPr>
            <a:endParaRPr lang="de-DE" altLang="x-non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&gt;&gt; </a:t>
            </a:r>
            <a:fld id="{6DAA0299-6F4F-4C40-AF8E-D83E51A981AD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x-none" smtClean="0"/>
              <a:t>Conclusion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4D4D4D"/>
              </a:buClr>
              <a:buFont typeface="Wingdings" pitchFamily="2" charset="2"/>
              <a:buChar char="§"/>
              <a:defRPr/>
            </a:pPr>
            <a:r>
              <a:rPr lang="en-US" dirty="0" smtClean="0"/>
              <a:t>Open </a:t>
            </a:r>
            <a:r>
              <a:rPr lang="en-US" dirty="0" err="1" smtClean="0"/>
              <a:t>eCard</a:t>
            </a:r>
            <a:r>
              <a:rPr lang="en-US" dirty="0" smtClean="0"/>
              <a:t> App supports ISO/IEC 24727 and its extension mechanisms (CIF as well as protocols for SAL and IFD)</a:t>
            </a:r>
          </a:p>
          <a:p>
            <a:pPr>
              <a:buClr>
                <a:srgbClr val="4D4D4D"/>
              </a:buClr>
              <a:buFont typeface="Wingdings" pitchFamily="2" charset="2"/>
              <a:buChar char="§"/>
              <a:defRPr/>
            </a:pPr>
            <a:r>
              <a:rPr lang="en-US" dirty="0" smtClean="0"/>
              <a:t>Add-on Framework allows to extend the application layer</a:t>
            </a:r>
          </a:p>
          <a:p>
            <a:pPr>
              <a:buClr>
                <a:srgbClr val="4D4D4D"/>
              </a:buClr>
              <a:buFont typeface="Wingdings" pitchFamily="2" charset="2"/>
              <a:buChar char="§"/>
              <a:defRPr/>
            </a:pPr>
            <a:r>
              <a:rPr lang="en-US" dirty="0" smtClean="0"/>
              <a:t>The Sandbox limits the impact of malicious code </a:t>
            </a:r>
          </a:p>
          <a:p>
            <a:pPr>
              <a:buClr>
                <a:srgbClr val="4D4D4D"/>
              </a:buClr>
              <a:buFont typeface="Wingdings" pitchFamily="2" charset="2"/>
              <a:buChar char="§"/>
              <a:defRPr/>
            </a:pPr>
            <a:r>
              <a:rPr lang="en-US" dirty="0" smtClean="0"/>
              <a:t>Decoupling of Add-on-functionality and Binding</a:t>
            </a:r>
          </a:p>
          <a:p>
            <a:pPr>
              <a:buClr>
                <a:srgbClr val="4D4D4D"/>
              </a:buClr>
              <a:buFont typeface="Wingdings" pitchFamily="2" charset="2"/>
              <a:buChar char="§"/>
              <a:defRPr/>
            </a:pPr>
            <a:r>
              <a:rPr lang="en-US" dirty="0" smtClean="0"/>
              <a:t>The </a:t>
            </a:r>
            <a:r>
              <a:rPr lang="en-US" dirty="0"/>
              <a:t>Add-on Framework makes it </a:t>
            </a:r>
            <a:r>
              <a:rPr lang="en-US" b="1" i="1" dirty="0">
                <a:solidFill>
                  <a:srgbClr val="5177B2"/>
                </a:solidFill>
              </a:rPr>
              <a:t>easy</a:t>
            </a:r>
            <a:r>
              <a:rPr lang="en-US" dirty="0"/>
              <a:t> to </a:t>
            </a:r>
            <a:r>
              <a:rPr lang="en-US" dirty="0" smtClean="0"/>
              <a:t>build application-specific extensions for the Open </a:t>
            </a:r>
            <a:r>
              <a:rPr lang="en-US" dirty="0" err="1" smtClean="0"/>
              <a:t>eCard</a:t>
            </a:r>
            <a:r>
              <a:rPr lang="en-US" dirty="0" smtClean="0"/>
              <a:t> App</a:t>
            </a:r>
          </a:p>
          <a:p>
            <a:pPr>
              <a:buClr>
                <a:srgbClr val="4D4D4D"/>
              </a:buClr>
              <a:buFont typeface="Wingdings" pitchFamily="2" charset="2"/>
              <a:buChar char="§"/>
              <a:defRPr/>
            </a:pPr>
            <a:r>
              <a:rPr lang="en-US" dirty="0" smtClean="0"/>
              <a:t>Developer version to write Add-ons will be available soon</a:t>
            </a:r>
          </a:p>
          <a:p>
            <a:pPr marL="0" indent="0">
              <a:buClr>
                <a:srgbClr val="4D4D4D"/>
              </a:buClr>
              <a:defRPr/>
            </a:pPr>
            <a:endParaRPr lang="en-US" dirty="0"/>
          </a:p>
          <a:p>
            <a:pPr>
              <a:buClr>
                <a:srgbClr val="4D4D4D"/>
              </a:buClr>
              <a:buFont typeface="Wingdings" pitchFamily="2" charset="2"/>
              <a:buChar char="§"/>
              <a:defRPr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&gt;&gt; </a:t>
            </a:r>
            <a:fld id="{159774ED-8CEC-4245-857B-24E41EE9236D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900113" y="4797425"/>
            <a:ext cx="74882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lvl="1" indent="0">
              <a:buClr>
                <a:srgbClr val="4D4D4D"/>
              </a:buClr>
            </a:pPr>
            <a:r>
              <a:rPr lang="de-DE" altLang="x-none" sz="2400" b="1" dirty="0" err="1">
                <a:solidFill>
                  <a:srgbClr val="5177B2"/>
                </a:solidFill>
              </a:rPr>
              <a:t>Developing</a:t>
            </a:r>
            <a:r>
              <a:rPr lang="de-DE" altLang="x-none" sz="2400" b="1" dirty="0">
                <a:solidFill>
                  <a:srgbClr val="5177B2"/>
                </a:solidFill>
              </a:rPr>
              <a:t> tailormade </a:t>
            </a:r>
            <a:r>
              <a:rPr lang="de-DE" altLang="x-none" sz="2400" b="1" dirty="0" err="1">
                <a:solidFill>
                  <a:srgbClr val="5177B2"/>
                </a:solidFill>
              </a:rPr>
              <a:t>eID</a:t>
            </a:r>
            <a:r>
              <a:rPr lang="de-DE" altLang="x-none" sz="2400" b="1" dirty="0">
                <a:solidFill>
                  <a:srgbClr val="5177B2"/>
                </a:solidFill>
              </a:rPr>
              <a:t> </a:t>
            </a:r>
            <a:r>
              <a:rPr lang="de-DE" altLang="x-none" sz="2400" b="1" dirty="0" err="1">
                <a:solidFill>
                  <a:srgbClr val="5177B2"/>
                </a:solidFill>
              </a:rPr>
              <a:t>and</a:t>
            </a:r>
            <a:r>
              <a:rPr lang="de-DE" altLang="x-none" sz="2400" b="1" dirty="0">
                <a:solidFill>
                  <a:srgbClr val="5177B2"/>
                </a:solidFill>
              </a:rPr>
              <a:t> smart </a:t>
            </a:r>
            <a:r>
              <a:rPr lang="de-DE" altLang="x-none" sz="2400" b="1" dirty="0" err="1">
                <a:solidFill>
                  <a:srgbClr val="5177B2"/>
                </a:solidFill>
              </a:rPr>
              <a:t>card</a:t>
            </a:r>
            <a:r>
              <a:rPr lang="de-DE" altLang="x-none" sz="2400" b="1" dirty="0">
                <a:solidFill>
                  <a:srgbClr val="5177B2"/>
                </a:solidFill>
              </a:rPr>
              <a:t> </a:t>
            </a:r>
            <a:r>
              <a:rPr lang="de-DE" altLang="x-none" sz="2400" b="1" dirty="0" err="1">
                <a:solidFill>
                  <a:srgbClr val="5177B2"/>
                </a:solidFill>
              </a:rPr>
              <a:t>applications</a:t>
            </a:r>
            <a:r>
              <a:rPr lang="de-DE" altLang="x-none" sz="2400" b="1" dirty="0">
                <a:solidFill>
                  <a:srgbClr val="5177B2"/>
                </a:solidFill>
              </a:rPr>
              <a:t> </a:t>
            </a:r>
            <a:r>
              <a:rPr lang="de-DE" altLang="x-none" sz="2400" b="1" dirty="0" err="1">
                <a:solidFill>
                  <a:srgbClr val="5177B2"/>
                </a:solidFill>
              </a:rPr>
              <a:t>has</a:t>
            </a:r>
            <a:r>
              <a:rPr lang="de-DE" altLang="x-none" sz="2400" b="1" dirty="0">
                <a:solidFill>
                  <a:srgbClr val="5177B2"/>
                </a:solidFill>
              </a:rPr>
              <a:t> </a:t>
            </a:r>
            <a:r>
              <a:rPr lang="de-DE" altLang="x-none" sz="2400" b="1" u="sng" dirty="0" err="1">
                <a:solidFill>
                  <a:srgbClr val="5177B2"/>
                </a:solidFill>
              </a:rPr>
              <a:t>never</a:t>
            </a:r>
            <a:r>
              <a:rPr lang="de-DE" altLang="x-none" sz="2400" b="1" dirty="0">
                <a:solidFill>
                  <a:srgbClr val="5177B2"/>
                </a:solidFill>
              </a:rPr>
              <a:t> </a:t>
            </a:r>
            <a:r>
              <a:rPr lang="de-DE" altLang="x-none" sz="2400" b="1" dirty="0" err="1">
                <a:solidFill>
                  <a:srgbClr val="5177B2"/>
                </a:solidFill>
              </a:rPr>
              <a:t>been</a:t>
            </a:r>
            <a:r>
              <a:rPr lang="de-DE" altLang="x-none" sz="2400" b="1" dirty="0">
                <a:solidFill>
                  <a:srgbClr val="5177B2"/>
                </a:solidFill>
              </a:rPr>
              <a:t> </a:t>
            </a:r>
            <a:r>
              <a:rPr lang="de-DE" altLang="x-none" sz="2400" b="1" dirty="0" err="1">
                <a:solidFill>
                  <a:srgbClr val="5177B2"/>
                </a:solidFill>
              </a:rPr>
              <a:t>easier</a:t>
            </a:r>
            <a:r>
              <a:rPr lang="de-DE" altLang="x-none" sz="2400" b="1" dirty="0">
                <a:solidFill>
                  <a:srgbClr val="5177B2"/>
                </a:solidFill>
              </a:rPr>
              <a:t>!  </a:t>
            </a:r>
          </a:p>
        </p:txBody>
      </p:sp>
      <p:grpSp>
        <p:nvGrpSpPr>
          <p:cNvPr id="8" name="Gruppieren 7"/>
          <p:cNvGrpSpPr>
            <a:grpSpLocks/>
          </p:cNvGrpSpPr>
          <p:nvPr/>
        </p:nvGrpSpPr>
        <p:grpSpPr bwMode="auto">
          <a:xfrm>
            <a:off x="923925" y="5775325"/>
            <a:ext cx="7608888" cy="461963"/>
            <a:chOff x="924000" y="5775647"/>
            <a:chExt cx="7608440" cy="461665"/>
          </a:xfrm>
        </p:grpSpPr>
        <p:sp>
          <p:nvSpPr>
            <p:cNvPr id="6" name="Rechteck 5"/>
            <p:cNvSpPr/>
            <p:nvPr/>
          </p:nvSpPr>
          <p:spPr bwMode="auto">
            <a:xfrm>
              <a:off x="3563858" y="5796272"/>
              <a:ext cx="3097030" cy="4410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GB"/>
            </a:p>
          </p:txBody>
        </p:sp>
        <p:sp>
          <p:nvSpPr>
            <p:cNvPr id="35848" name="Rechteck 6"/>
            <p:cNvSpPr>
              <a:spLocks noChangeArrowheads="1"/>
            </p:cNvSpPr>
            <p:nvPr/>
          </p:nvSpPr>
          <p:spPr bwMode="auto">
            <a:xfrm>
              <a:off x="924000" y="5775647"/>
              <a:ext cx="76084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lvl="1" indent="0">
                <a:buClr>
                  <a:srgbClr val="4D4D4D"/>
                </a:buClr>
              </a:pPr>
              <a:r>
                <a:rPr lang="de-DE" altLang="x-none" sz="2400" b="1" dirty="0" err="1">
                  <a:solidFill>
                    <a:srgbClr val="5177B2"/>
                  </a:solidFill>
                </a:rPr>
                <a:t>Why</a:t>
              </a:r>
              <a:r>
                <a:rPr lang="de-DE" altLang="x-none" sz="2400" b="1" dirty="0">
                  <a:solidFill>
                    <a:srgbClr val="5177B2"/>
                  </a:solidFill>
                </a:rPr>
                <a:t> not </a:t>
              </a:r>
              <a:r>
                <a:rPr lang="de-DE" altLang="x-none" sz="2400" b="1" dirty="0" err="1">
                  <a:solidFill>
                    <a:srgbClr val="5177B2"/>
                  </a:solidFill>
                </a:rPr>
                <a:t>building</a:t>
              </a:r>
              <a:r>
                <a:rPr lang="de-DE" altLang="x-none" sz="2400" b="1" dirty="0">
                  <a:solidFill>
                    <a:srgbClr val="5177B2"/>
                  </a:solidFill>
                </a:rPr>
                <a:t> </a:t>
              </a:r>
              <a:r>
                <a:rPr lang="de-DE" altLang="x-none" sz="2400" b="1" i="1" dirty="0" err="1">
                  <a:solidFill>
                    <a:schemeClr val="tx1"/>
                  </a:solidFill>
                </a:rPr>
                <a:t>Your</a:t>
              </a:r>
              <a:r>
                <a:rPr lang="de-DE" altLang="x-none" sz="2400" b="1" i="1" dirty="0" err="1">
                  <a:solidFill>
                    <a:srgbClr val="5177B2"/>
                  </a:solidFill>
                </a:rPr>
                <a:t>Favourite</a:t>
              </a:r>
              <a:r>
                <a:rPr lang="de-DE" altLang="x-none" sz="2400" b="1" i="1" dirty="0" err="1">
                  <a:solidFill>
                    <a:schemeClr val="tx1"/>
                  </a:solidFill>
                </a:rPr>
                <a:t>AddOn</a:t>
              </a:r>
              <a:r>
                <a:rPr lang="de-DE" altLang="x-none" sz="2400" b="1" dirty="0">
                  <a:solidFill>
                    <a:srgbClr val="5177B2"/>
                  </a:solidFill>
                </a:rPr>
                <a:t>  </a:t>
              </a:r>
              <a:r>
                <a:rPr lang="de-DE" altLang="x-none" sz="2400" b="1" dirty="0" err="1">
                  <a:solidFill>
                    <a:srgbClr val="5177B2"/>
                  </a:solidFill>
                </a:rPr>
                <a:t>today</a:t>
              </a:r>
              <a:r>
                <a:rPr lang="de-DE" altLang="x-none" sz="2400" b="1" dirty="0">
                  <a:solidFill>
                    <a:srgbClr val="5177B2"/>
                  </a:solidFill>
                </a:rPr>
                <a:t>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/>
            <a:r>
              <a:rPr lang="de-DE" altLang="x-none" smtClean="0">
                <a:solidFill>
                  <a:schemeClr val="accent1"/>
                </a:solidFill>
              </a:rPr>
              <a:t>&gt;&gt;	</a:t>
            </a:r>
            <a:fld id="{EEE3200C-0568-4EEC-8021-721D88563B6F}" type="slidenum">
              <a:rPr lang="de-DE" altLang="x-none" smtClean="0">
                <a:solidFill>
                  <a:schemeClr val="accent1"/>
                </a:solidFill>
              </a:rPr>
              <a:pPr eaLnBrk="1" hangingPunct="1"/>
              <a:t>23</a:t>
            </a:fld>
            <a:endParaRPr lang="de-DE" altLang="x-none" smtClean="0">
              <a:solidFill>
                <a:schemeClr val="accent1"/>
              </a:solidFill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de-DE" altLang="x-none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altLang="x-none" smtClean="0"/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323850" y="6613525"/>
            <a:ext cx="3327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x-none" sz="1000" b="1">
                <a:solidFill>
                  <a:schemeClr val="accent1"/>
                </a:solidFill>
              </a:rPr>
              <a:t>© Copyright 2010 ecsec GmbH, All Rights Reserved.</a:t>
            </a:r>
          </a:p>
        </p:txBody>
      </p:sp>
      <p:sp>
        <p:nvSpPr>
          <p:cNvPr id="36871" name="Rectangle 6"/>
          <p:cNvSpPr>
            <a:spLocks noChangeArrowheads="1"/>
          </p:cNvSpPr>
          <p:nvPr/>
        </p:nvSpPr>
        <p:spPr bwMode="auto">
          <a:xfrm>
            <a:off x="614363" y="2578100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DE" altLang="x-none" sz="4000">
                <a:solidFill>
                  <a:srgbClr val="4D4D4D"/>
                </a:solidFill>
              </a:rPr>
              <a:t>Titelmasterformat durch Klicken bearbeiten</a:t>
            </a:r>
          </a:p>
        </p:txBody>
      </p:sp>
      <p:sp>
        <p:nvSpPr>
          <p:cNvPr id="36872" name="Rectangle 7"/>
          <p:cNvSpPr>
            <a:spLocks noChangeArrowheads="1"/>
          </p:cNvSpPr>
          <p:nvPr/>
        </p:nvSpPr>
        <p:spPr bwMode="auto">
          <a:xfrm>
            <a:off x="614363" y="43338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Clr>
                <a:srgbClr val="4D4D4D"/>
              </a:buClr>
              <a:buFont typeface="Wingdings" pitchFamily="2" charset="2"/>
              <a:buNone/>
            </a:pPr>
            <a:r>
              <a:rPr lang="de-DE" altLang="x-none" sz="2400">
                <a:solidFill>
                  <a:srgbClr val="4D4D4D"/>
                </a:solidFill>
              </a:rPr>
              <a:t>Formatvorlage des Untertitelmasters durch Klicken bearbeiten</a:t>
            </a:r>
          </a:p>
        </p:txBody>
      </p:sp>
      <p:sp>
        <p:nvSpPr>
          <p:cNvPr id="36873" name="AutoShape 9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666666"/>
          </a:solidFill>
          <a:ln w="28575" algn="ctr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1750" y="6524625"/>
            <a:ext cx="20288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de-DE" sz="1200" b="1">
                <a:solidFill>
                  <a:schemeClr val="bg1">
                    <a:lumMod val="75000"/>
                  </a:schemeClr>
                </a:solidFill>
              </a:rPr>
              <a:t>© 2013 Open eCard Team</a:t>
            </a:r>
            <a:endParaRPr lang="de-DE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6875" name="Picture 11" descr="prozessor-hellgrau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95288"/>
            <a:ext cx="8353425" cy="5986462"/>
          </a:xfrm>
          <a:prstGeom prst="rect">
            <a:avLst/>
          </a:prstGeom>
          <a:noFill/>
          <a:ln w="38100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6" name="Rectangle 17"/>
          <p:cNvSpPr>
            <a:spLocks noChangeArrowheads="1"/>
          </p:cNvSpPr>
          <p:nvPr/>
        </p:nvSpPr>
        <p:spPr bwMode="auto">
          <a:xfrm>
            <a:off x="1331913" y="1123950"/>
            <a:ext cx="6696075" cy="1368425"/>
          </a:xfrm>
          <a:prstGeom prst="rect">
            <a:avLst/>
          </a:prstGeom>
          <a:solidFill>
            <a:srgbClr val="FAFAFA">
              <a:alpha val="67058"/>
            </a:srgbClr>
          </a:solidFill>
          <a:ln w="38100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36877" name="Rectangle 18"/>
          <p:cNvSpPr>
            <a:spLocks noChangeArrowheads="1"/>
          </p:cNvSpPr>
          <p:nvPr/>
        </p:nvSpPr>
        <p:spPr bwMode="auto">
          <a:xfrm>
            <a:off x="1331913" y="2852738"/>
            <a:ext cx="6696075" cy="2952750"/>
          </a:xfrm>
          <a:prstGeom prst="rect">
            <a:avLst/>
          </a:prstGeom>
          <a:solidFill>
            <a:srgbClr val="FAFAFA">
              <a:alpha val="67058"/>
            </a:srgbClr>
          </a:solidFill>
          <a:ln w="38100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36878" name="Text Box 19"/>
          <p:cNvSpPr txBox="1">
            <a:spLocks noChangeArrowheads="1"/>
          </p:cNvSpPr>
          <p:nvPr/>
        </p:nvSpPr>
        <p:spPr bwMode="auto">
          <a:xfrm>
            <a:off x="1331913" y="2852738"/>
            <a:ext cx="143351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x-none" sz="2400" b="1">
                <a:solidFill>
                  <a:srgbClr val="4D4D4D"/>
                </a:solidFill>
                <a:ea typeface="MS PGothic" pitchFamily="34" charset="-128"/>
                <a:cs typeface="Arial" charset="0"/>
              </a:rPr>
              <a:t>Contact:</a:t>
            </a:r>
          </a:p>
        </p:txBody>
      </p:sp>
      <p:sp>
        <p:nvSpPr>
          <p:cNvPr id="36879" name="Text Box 14"/>
          <p:cNvSpPr txBox="1">
            <a:spLocks noChangeArrowheads="1"/>
          </p:cNvSpPr>
          <p:nvPr/>
        </p:nvSpPr>
        <p:spPr bwMode="auto">
          <a:xfrm>
            <a:off x="1754188" y="1108075"/>
            <a:ext cx="5770562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x-none" sz="4000" b="1">
                <a:solidFill>
                  <a:srgbClr val="4D4D4D"/>
                </a:solidFill>
                <a:ea typeface="MS PGothic" pitchFamily="34" charset="-128"/>
                <a:cs typeface="Arial" charset="0"/>
              </a:rPr>
              <a:t>Thank you very much </a:t>
            </a:r>
            <a:br>
              <a:rPr lang="de-DE" altLang="x-none" sz="4000" b="1">
                <a:solidFill>
                  <a:srgbClr val="4D4D4D"/>
                </a:solidFill>
                <a:ea typeface="MS PGothic" pitchFamily="34" charset="-128"/>
                <a:cs typeface="Arial" charset="0"/>
              </a:rPr>
            </a:br>
            <a:r>
              <a:rPr lang="de-DE" altLang="x-none" sz="4000" b="1">
                <a:solidFill>
                  <a:srgbClr val="4D4D4D"/>
                </a:solidFill>
                <a:ea typeface="MS PGothic" pitchFamily="34" charset="-128"/>
                <a:cs typeface="Arial" charset="0"/>
              </a:rPr>
              <a:t>for your kind attention!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</a:rPr>
              <a:t>&gt;&gt;	</a:t>
            </a:r>
            <a:fld id="{0FA8E73B-EA4A-4916-A109-4F2E64ED678E}" type="slidenum">
              <a:rPr lang="de-DE" sz="1200" b="1">
                <a:solidFill>
                  <a:schemeClr val="bg1">
                    <a:lumMod val="75000"/>
                  </a:schemeClr>
                </a:solidFill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23</a:t>
            </a:fld>
            <a:endParaRPr lang="de-DE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688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286125"/>
            <a:ext cx="35433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x-none" smtClean="0"/>
              <a:t>Some European eID Cards</a:t>
            </a:r>
          </a:p>
        </p:txBody>
      </p:sp>
      <p:sp>
        <p:nvSpPr>
          <p:cNvPr id="4" name="Freeform 5"/>
          <p:cNvSpPr>
            <a:spLocks noChangeAspect="1"/>
          </p:cNvSpPr>
          <p:nvPr/>
        </p:nvSpPr>
        <p:spPr bwMode="gray">
          <a:xfrm>
            <a:off x="2924175" y="3167063"/>
            <a:ext cx="204788" cy="177800"/>
          </a:xfrm>
          <a:custGeom>
            <a:avLst/>
            <a:gdLst>
              <a:gd name="T0" fmla="*/ 132006 w 186"/>
              <a:gd name="T1" fmla="*/ 178580 h 162"/>
              <a:gd name="T2" fmla="*/ 171608 w 186"/>
              <a:gd name="T3" fmla="*/ 165352 h 162"/>
              <a:gd name="T4" fmla="*/ 184808 w 186"/>
              <a:gd name="T5" fmla="*/ 125667 h 162"/>
              <a:gd name="T6" fmla="*/ 191408 w 186"/>
              <a:gd name="T7" fmla="*/ 158738 h 162"/>
              <a:gd name="T8" fmla="*/ 204609 w 186"/>
              <a:gd name="T9" fmla="*/ 138896 h 162"/>
              <a:gd name="T10" fmla="*/ 204609 w 186"/>
              <a:gd name="T11" fmla="*/ 105825 h 162"/>
              <a:gd name="T12" fmla="*/ 184808 w 186"/>
              <a:gd name="T13" fmla="*/ 105825 h 162"/>
              <a:gd name="T14" fmla="*/ 184808 w 186"/>
              <a:gd name="T15" fmla="*/ 99211 h 162"/>
              <a:gd name="T16" fmla="*/ 204609 w 186"/>
              <a:gd name="T17" fmla="*/ 66141 h 162"/>
              <a:gd name="T18" fmla="*/ 184808 w 186"/>
              <a:gd name="T19" fmla="*/ 26456 h 162"/>
              <a:gd name="T20" fmla="*/ 165007 w 186"/>
              <a:gd name="T21" fmla="*/ 6614 h 162"/>
              <a:gd name="T22" fmla="*/ 112205 w 186"/>
              <a:gd name="T23" fmla="*/ 0 h 162"/>
              <a:gd name="T24" fmla="*/ 99004 w 186"/>
              <a:gd name="T25" fmla="*/ 6614 h 162"/>
              <a:gd name="T26" fmla="*/ 72603 w 186"/>
              <a:gd name="T27" fmla="*/ 19842 h 162"/>
              <a:gd name="T28" fmla="*/ 52802 w 186"/>
              <a:gd name="T29" fmla="*/ 19842 h 162"/>
              <a:gd name="T30" fmla="*/ 19801 w 186"/>
              <a:gd name="T31" fmla="*/ 19842 h 162"/>
              <a:gd name="T32" fmla="*/ 6600 w 186"/>
              <a:gd name="T33" fmla="*/ 52913 h 162"/>
              <a:gd name="T34" fmla="*/ 0 w 186"/>
              <a:gd name="T35" fmla="*/ 79369 h 162"/>
              <a:gd name="T36" fmla="*/ 26401 w 186"/>
              <a:gd name="T37" fmla="*/ 119053 h 162"/>
              <a:gd name="T38" fmla="*/ 46202 w 186"/>
              <a:gd name="T39" fmla="*/ 125667 h 162"/>
              <a:gd name="T40" fmla="*/ 79203 w 186"/>
              <a:gd name="T41" fmla="*/ 105825 h 162"/>
              <a:gd name="T42" fmla="*/ 105605 w 186"/>
              <a:gd name="T43" fmla="*/ 165352 h 162"/>
              <a:gd name="T44" fmla="*/ 132006 w 186"/>
              <a:gd name="T45" fmla="*/ 178580 h 1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86" h="162">
                <a:moveTo>
                  <a:pt x="120" y="162"/>
                </a:moveTo>
                <a:lnTo>
                  <a:pt x="156" y="150"/>
                </a:lnTo>
                <a:lnTo>
                  <a:pt x="168" y="114"/>
                </a:lnTo>
                <a:lnTo>
                  <a:pt x="174" y="144"/>
                </a:lnTo>
                <a:lnTo>
                  <a:pt x="186" y="126"/>
                </a:lnTo>
                <a:lnTo>
                  <a:pt x="186" y="96"/>
                </a:lnTo>
                <a:lnTo>
                  <a:pt x="168" y="96"/>
                </a:lnTo>
                <a:lnTo>
                  <a:pt x="168" y="90"/>
                </a:lnTo>
                <a:lnTo>
                  <a:pt x="186" y="60"/>
                </a:lnTo>
                <a:lnTo>
                  <a:pt x="168" y="24"/>
                </a:lnTo>
                <a:lnTo>
                  <a:pt x="150" y="6"/>
                </a:lnTo>
                <a:lnTo>
                  <a:pt x="102" y="0"/>
                </a:lnTo>
                <a:lnTo>
                  <a:pt x="90" y="6"/>
                </a:lnTo>
                <a:lnTo>
                  <a:pt x="66" y="18"/>
                </a:lnTo>
                <a:lnTo>
                  <a:pt x="48" y="18"/>
                </a:lnTo>
                <a:lnTo>
                  <a:pt x="18" y="18"/>
                </a:lnTo>
                <a:lnTo>
                  <a:pt x="6" y="48"/>
                </a:lnTo>
                <a:lnTo>
                  <a:pt x="0" y="72"/>
                </a:lnTo>
                <a:lnTo>
                  <a:pt x="24" y="108"/>
                </a:lnTo>
                <a:lnTo>
                  <a:pt x="42" y="114"/>
                </a:lnTo>
                <a:lnTo>
                  <a:pt x="72" y="96"/>
                </a:lnTo>
                <a:lnTo>
                  <a:pt x="96" y="150"/>
                </a:lnTo>
                <a:lnTo>
                  <a:pt x="120" y="16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reeform 6"/>
          <p:cNvSpPr>
            <a:spLocks noChangeAspect="1"/>
          </p:cNvSpPr>
          <p:nvPr/>
        </p:nvSpPr>
        <p:spPr bwMode="gray">
          <a:xfrm>
            <a:off x="4275138" y="3151188"/>
            <a:ext cx="257175" cy="414337"/>
          </a:xfrm>
          <a:custGeom>
            <a:avLst/>
            <a:gdLst>
              <a:gd name="T0" fmla="*/ 111891 w 234"/>
              <a:gd name="T1" fmla="*/ 406305 h 372"/>
              <a:gd name="T2" fmla="*/ 118473 w 234"/>
              <a:gd name="T3" fmla="*/ 359680 h 372"/>
              <a:gd name="T4" fmla="*/ 118473 w 234"/>
              <a:gd name="T5" fmla="*/ 306394 h 372"/>
              <a:gd name="T6" fmla="*/ 138218 w 234"/>
              <a:gd name="T7" fmla="*/ 293073 h 372"/>
              <a:gd name="T8" fmla="*/ 177709 w 234"/>
              <a:gd name="T9" fmla="*/ 266430 h 372"/>
              <a:gd name="T10" fmla="*/ 184291 w 234"/>
              <a:gd name="T11" fmla="*/ 246447 h 372"/>
              <a:gd name="T12" fmla="*/ 184291 w 234"/>
              <a:gd name="T13" fmla="*/ 226465 h 372"/>
              <a:gd name="T14" fmla="*/ 197455 w 234"/>
              <a:gd name="T15" fmla="*/ 213144 h 372"/>
              <a:gd name="T16" fmla="*/ 210618 w 234"/>
              <a:gd name="T17" fmla="*/ 233126 h 372"/>
              <a:gd name="T18" fmla="*/ 230364 w 234"/>
              <a:gd name="T19" fmla="*/ 233126 h 372"/>
              <a:gd name="T20" fmla="*/ 243527 w 234"/>
              <a:gd name="T21" fmla="*/ 193162 h 372"/>
              <a:gd name="T22" fmla="*/ 204036 w 234"/>
              <a:gd name="T23" fmla="*/ 173179 h 372"/>
              <a:gd name="T24" fmla="*/ 204036 w 234"/>
              <a:gd name="T25" fmla="*/ 119893 h 372"/>
              <a:gd name="T26" fmla="*/ 171127 w 234"/>
              <a:gd name="T27" fmla="*/ 113233 h 372"/>
              <a:gd name="T28" fmla="*/ 131636 w 234"/>
              <a:gd name="T29" fmla="*/ 119893 h 372"/>
              <a:gd name="T30" fmla="*/ 118473 w 234"/>
              <a:gd name="T31" fmla="*/ 126554 h 372"/>
              <a:gd name="T32" fmla="*/ 118473 w 234"/>
              <a:gd name="T33" fmla="*/ 159858 h 372"/>
              <a:gd name="T34" fmla="*/ 105309 w 234"/>
              <a:gd name="T35" fmla="*/ 159858 h 372"/>
              <a:gd name="T36" fmla="*/ 92145 w 234"/>
              <a:gd name="T37" fmla="*/ 126554 h 372"/>
              <a:gd name="T38" fmla="*/ 85564 w 234"/>
              <a:gd name="T39" fmla="*/ 126554 h 372"/>
              <a:gd name="T40" fmla="*/ 65818 w 234"/>
              <a:gd name="T41" fmla="*/ 173179 h 372"/>
              <a:gd name="T42" fmla="*/ 52655 w 234"/>
              <a:gd name="T43" fmla="*/ 159858 h 372"/>
              <a:gd name="T44" fmla="*/ 65818 w 234"/>
              <a:gd name="T45" fmla="*/ 113233 h 372"/>
              <a:gd name="T46" fmla="*/ 105309 w 234"/>
              <a:gd name="T47" fmla="*/ 93250 h 372"/>
              <a:gd name="T48" fmla="*/ 164546 w 234"/>
              <a:gd name="T49" fmla="*/ 86590 h 372"/>
              <a:gd name="T50" fmla="*/ 217200 w 234"/>
              <a:gd name="T51" fmla="*/ 106572 h 372"/>
              <a:gd name="T52" fmla="*/ 243527 w 234"/>
              <a:gd name="T53" fmla="*/ 73268 h 372"/>
              <a:gd name="T54" fmla="*/ 236946 w 234"/>
              <a:gd name="T55" fmla="*/ 26643 h 372"/>
              <a:gd name="T56" fmla="*/ 256691 w 234"/>
              <a:gd name="T57" fmla="*/ 13321 h 372"/>
              <a:gd name="T58" fmla="*/ 256691 w 234"/>
              <a:gd name="T59" fmla="*/ 0 h 372"/>
              <a:gd name="T60" fmla="*/ 204036 w 234"/>
              <a:gd name="T61" fmla="*/ 13321 h 372"/>
              <a:gd name="T62" fmla="*/ 177709 w 234"/>
              <a:gd name="T63" fmla="*/ 19982 h 372"/>
              <a:gd name="T64" fmla="*/ 157964 w 234"/>
              <a:gd name="T65" fmla="*/ 53286 h 372"/>
              <a:gd name="T66" fmla="*/ 125055 w 234"/>
              <a:gd name="T67" fmla="*/ 66607 h 372"/>
              <a:gd name="T68" fmla="*/ 92145 w 234"/>
              <a:gd name="T69" fmla="*/ 73268 h 372"/>
              <a:gd name="T70" fmla="*/ 39491 w 234"/>
              <a:gd name="T71" fmla="*/ 113233 h 372"/>
              <a:gd name="T72" fmla="*/ 26327 w 234"/>
              <a:gd name="T73" fmla="*/ 146536 h 372"/>
              <a:gd name="T74" fmla="*/ 13164 w 234"/>
              <a:gd name="T75" fmla="*/ 199822 h 372"/>
              <a:gd name="T76" fmla="*/ 13164 w 234"/>
              <a:gd name="T77" fmla="*/ 226465 h 372"/>
              <a:gd name="T78" fmla="*/ 26327 w 234"/>
              <a:gd name="T79" fmla="*/ 239787 h 372"/>
              <a:gd name="T80" fmla="*/ 26327 w 234"/>
              <a:gd name="T81" fmla="*/ 253108 h 372"/>
              <a:gd name="T82" fmla="*/ 0 w 234"/>
              <a:gd name="T83" fmla="*/ 266430 h 372"/>
              <a:gd name="T84" fmla="*/ 0 w 234"/>
              <a:gd name="T85" fmla="*/ 286412 h 372"/>
              <a:gd name="T86" fmla="*/ 13164 w 234"/>
              <a:gd name="T87" fmla="*/ 286412 h 372"/>
              <a:gd name="T88" fmla="*/ 32909 w 234"/>
              <a:gd name="T89" fmla="*/ 286412 h 372"/>
              <a:gd name="T90" fmla="*/ 26327 w 234"/>
              <a:gd name="T91" fmla="*/ 306394 h 372"/>
              <a:gd name="T92" fmla="*/ 39491 w 234"/>
              <a:gd name="T93" fmla="*/ 326376 h 372"/>
              <a:gd name="T94" fmla="*/ 32909 w 234"/>
              <a:gd name="T95" fmla="*/ 346359 h 372"/>
              <a:gd name="T96" fmla="*/ 32909 w 234"/>
              <a:gd name="T97" fmla="*/ 366341 h 372"/>
              <a:gd name="T98" fmla="*/ 26327 w 234"/>
              <a:gd name="T99" fmla="*/ 386323 h 372"/>
              <a:gd name="T100" fmla="*/ 78982 w 234"/>
              <a:gd name="T101" fmla="*/ 412966 h 372"/>
              <a:gd name="T102" fmla="*/ 111891 w 234"/>
              <a:gd name="T103" fmla="*/ 406305 h 37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34" h="372">
                <a:moveTo>
                  <a:pt x="102" y="366"/>
                </a:moveTo>
                <a:lnTo>
                  <a:pt x="108" y="324"/>
                </a:lnTo>
                <a:lnTo>
                  <a:pt x="108" y="276"/>
                </a:lnTo>
                <a:lnTo>
                  <a:pt x="126" y="264"/>
                </a:lnTo>
                <a:lnTo>
                  <a:pt x="162" y="240"/>
                </a:lnTo>
                <a:lnTo>
                  <a:pt x="168" y="222"/>
                </a:lnTo>
                <a:lnTo>
                  <a:pt x="168" y="204"/>
                </a:lnTo>
                <a:lnTo>
                  <a:pt x="180" y="192"/>
                </a:lnTo>
                <a:lnTo>
                  <a:pt x="192" y="210"/>
                </a:lnTo>
                <a:lnTo>
                  <a:pt x="210" y="210"/>
                </a:lnTo>
                <a:lnTo>
                  <a:pt x="222" y="174"/>
                </a:lnTo>
                <a:lnTo>
                  <a:pt x="186" y="156"/>
                </a:lnTo>
                <a:lnTo>
                  <a:pt x="186" y="108"/>
                </a:lnTo>
                <a:lnTo>
                  <a:pt x="156" y="102"/>
                </a:lnTo>
                <a:lnTo>
                  <a:pt x="120" y="108"/>
                </a:lnTo>
                <a:lnTo>
                  <a:pt x="108" y="114"/>
                </a:lnTo>
                <a:lnTo>
                  <a:pt x="108" y="144"/>
                </a:lnTo>
                <a:lnTo>
                  <a:pt x="96" y="144"/>
                </a:lnTo>
                <a:lnTo>
                  <a:pt x="84" y="114"/>
                </a:lnTo>
                <a:lnTo>
                  <a:pt x="78" y="114"/>
                </a:lnTo>
                <a:lnTo>
                  <a:pt x="60" y="156"/>
                </a:lnTo>
                <a:lnTo>
                  <a:pt x="48" y="144"/>
                </a:lnTo>
                <a:lnTo>
                  <a:pt x="60" y="102"/>
                </a:lnTo>
                <a:lnTo>
                  <a:pt x="96" y="84"/>
                </a:lnTo>
                <a:lnTo>
                  <a:pt x="150" y="78"/>
                </a:lnTo>
                <a:lnTo>
                  <a:pt x="198" y="96"/>
                </a:lnTo>
                <a:lnTo>
                  <a:pt x="222" y="66"/>
                </a:lnTo>
                <a:lnTo>
                  <a:pt x="216" y="24"/>
                </a:lnTo>
                <a:lnTo>
                  <a:pt x="234" y="12"/>
                </a:lnTo>
                <a:lnTo>
                  <a:pt x="234" y="0"/>
                </a:lnTo>
                <a:lnTo>
                  <a:pt x="186" y="12"/>
                </a:lnTo>
                <a:lnTo>
                  <a:pt x="162" y="18"/>
                </a:lnTo>
                <a:lnTo>
                  <a:pt x="144" y="48"/>
                </a:lnTo>
                <a:lnTo>
                  <a:pt x="114" y="60"/>
                </a:lnTo>
                <a:lnTo>
                  <a:pt x="84" y="66"/>
                </a:lnTo>
                <a:lnTo>
                  <a:pt x="36" y="102"/>
                </a:lnTo>
                <a:lnTo>
                  <a:pt x="24" y="132"/>
                </a:lnTo>
                <a:lnTo>
                  <a:pt x="12" y="180"/>
                </a:lnTo>
                <a:lnTo>
                  <a:pt x="12" y="204"/>
                </a:lnTo>
                <a:lnTo>
                  <a:pt x="24" y="216"/>
                </a:lnTo>
                <a:lnTo>
                  <a:pt x="24" y="228"/>
                </a:lnTo>
                <a:lnTo>
                  <a:pt x="0" y="240"/>
                </a:lnTo>
                <a:lnTo>
                  <a:pt x="0" y="258"/>
                </a:lnTo>
                <a:lnTo>
                  <a:pt x="12" y="258"/>
                </a:lnTo>
                <a:lnTo>
                  <a:pt x="30" y="258"/>
                </a:lnTo>
                <a:lnTo>
                  <a:pt x="24" y="276"/>
                </a:lnTo>
                <a:lnTo>
                  <a:pt x="36" y="294"/>
                </a:lnTo>
                <a:lnTo>
                  <a:pt x="30" y="312"/>
                </a:lnTo>
                <a:lnTo>
                  <a:pt x="30" y="330"/>
                </a:lnTo>
                <a:lnTo>
                  <a:pt x="24" y="348"/>
                </a:lnTo>
                <a:lnTo>
                  <a:pt x="72" y="372"/>
                </a:lnTo>
                <a:lnTo>
                  <a:pt x="102" y="36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reeform 7"/>
          <p:cNvSpPr>
            <a:spLocks noChangeAspect="1"/>
          </p:cNvSpPr>
          <p:nvPr/>
        </p:nvSpPr>
        <p:spPr bwMode="gray">
          <a:xfrm>
            <a:off x="4586288" y="1544638"/>
            <a:ext cx="938212" cy="1992312"/>
          </a:xfrm>
          <a:custGeom>
            <a:avLst/>
            <a:gdLst>
              <a:gd name="T0" fmla="*/ 879452 w 847"/>
              <a:gd name="T1" fmla="*/ 358611 h 1800"/>
              <a:gd name="T2" fmla="*/ 872798 w 847"/>
              <a:gd name="T3" fmla="*/ 252356 h 1800"/>
              <a:gd name="T4" fmla="*/ 792949 w 847"/>
              <a:gd name="T5" fmla="*/ 86332 h 1800"/>
              <a:gd name="T6" fmla="*/ 673174 w 847"/>
              <a:gd name="T7" fmla="*/ 6641 h 1800"/>
              <a:gd name="T8" fmla="*/ 540092 w 847"/>
              <a:gd name="T9" fmla="*/ 166023 h 1800"/>
              <a:gd name="T10" fmla="*/ 453589 w 847"/>
              <a:gd name="T11" fmla="*/ 239074 h 1800"/>
              <a:gd name="T12" fmla="*/ 453589 w 847"/>
              <a:gd name="T13" fmla="*/ 298842 h 1800"/>
              <a:gd name="T14" fmla="*/ 339360 w 847"/>
              <a:gd name="T15" fmla="*/ 418379 h 1800"/>
              <a:gd name="T16" fmla="*/ 299435 w 847"/>
              <a:gd name="T17" fmla="*/ 604325 h 1800"/>
              <a:gd name="T18" fmla="*/ 252856 w 847"/>
              <a:gd name="T19" fmla="*/ 670735 h 1800"/>
              <a:gd name="T20" fmla="*/ 266165 w 847"/>
              <a:gd name="T21" fmla="*/ 723862 h 1800"/>
              <a:gd name="T22" fmla="*/ 159699 w 847"/>
              <a:gd name="T23" fmla="*/ 903167 h 1800"/>
              <a:gd name="T24" fmla="*/ 113120 w 847"/>
              <a:gd name="T25" fmla="*/ 1042627 h 1800"/>
              <a:gd name="T26" fmla="*/ 106466 w 847"/>
              <a:gd name="T27" fmla="*/ 1128959 h 1800"/>
              <a:gd name="T28" fmla="*/ 119774 w 847"/>
              <a:gd name="T29" fmla="*/ 1281701 h 1800"/>
              <a:gd name="T30" fmla="*/ 59887 w 847"/>
              <a:gd name="T31" fmla="*/ 1421160 h 1800"/>
              <a:gd name="T32" fmla="*/ 6654 w 847"/>
              <a:gd name="T33" fmla="*/ 1447724 h 1800"/>
              <a:gd name="T34" fmla="*/ 0 w 847"/>
              <a:gd name="T35" fmla="*/ 1514134 h 1800"/>
              <a:gd name="T36" fmla="*/ 46579 w 847"/>
              <a:gd name="T37" fmla="*/ 1547338 h 1800"/>
              <a:gd name="T38" fmla="*/ 33271 w 847"/>
              <a:gd name="T39" fmla="*/ 1673516 h 1800"/>
              <a:gd name="T40" fmla="*/ 73195 w 847"/>
              <a:gd name="T41" fmla="*/ 1773130 h 1800"/>
              <a:gd name="T42" fmla="*/ 66541 w 847"/>
              <a:gd name="T43" fmla="*/ 1846180 h 1800"/>
              <a:gd name="T44" fmla="*/ 93158 w 847"/>
              <a:gd name="T45" fmla="*/ 1919231 h 1800"/>
              <a:gd name="T46" fmla="*/ 66541 w 847"/>
              <a:gd name="T47" fmla="*/ 1978999 h 1800"/>
              <a:gd name="T48" fmla="*/ 153045 w 847"/>
              <a:gd name="T49" fmla="*/ 1978999 h 1800"/>
              <a:gd name="T50" fmla="*/ 212932 w 847"/>
              <a:gd name="T51" fmla="*/ 1959076 h 1800"/>
              <a:gd name="T52" fmla="*/ 239548 w 847"/>
              <a:gd name="T53" fmla="*/ 1892667 h 1800"/>
              <a:gd name="T54" fmla="*/ 299435 w 847"/>
              <a:gd name="T55" fmla="*/ 1872744 h 1800"/>
              <a:gd name="T56" fmla="*/ 352668 w 847"/>
              <a:gd name="T57" fmla="*/ 1852821 h 1800"/>
              <a:gd name="T58" fmla="*/ 400356 w 847"/>
              <a:gd name="T59" fmla="*/ 1739925 h 1800"/>
              <a:gd name="T60" fmla="*/ 420318 w 847"/>
              <a:gd name="T61" fmla="*/ 1607107 h 1800"/>
              <a:gd name="T62" fmla="*/ 420318 w 847"/>
              <a:gd name="T63" fmla="*/ 1560620 h 1800"/>
              <a:gd name="T64" fmla="*/ 440280 w 847"/>
              <a:gd name="T65" fmla="*/ 1534056 h 1800"/>
              <a:gd name="T66" fmla="*/ 413664 w 847"/>
              <a:gd name="T67" fmla="*/ 1507493 h 1800"/>
              <a:gd name="T68" fmla="*/ 486859 w 847"/>
              <a:gd name="T69" fmla="*/ 1461006 h 1800"/>
              <a:gd name="T70" fmla="*/ 506822 w 847"/>
              <a:gd name="T71" fmla="*/ 1487570 h 1800"/>
              <a:gd name="T72" fmla="*/ 553400 w 847"/>
              <a:gd name="T73" fmla="*/ 1461006 h 1800"/>
              <a:gd name="T74" fmla="*/ 500168 w 847"/>
              <a:gd name="T75" fmla="*/ 1427801 h 1800"/>
              <a:gd name="T76" fmla="*/ 460243 w 847"/>
              <a:gd name="T77" fmla="*/ 1427801 h 1800"/>
              <a:gd name="T78" fmla="*/ 372630 w 847"/>
              <a:gd name="T79" fmla="*/ 1401238 h 1800"/>
              <a:gd name="T80" fmla="*/ 446935 w 847"/>
              <a:gd name="T81" fmla="*/ 1381315 h 1800"/>
              <a:gd name="T82" fmla="*/ 493513 w 847"/>
              <a:gd name="T83" fmla="*/ 1394597 h 1800"/>
              <a:gd name="T84" fmla="*/ 500168 w 847"/>
              <a:gd name="T85" fmla="*/ 1354751 h 1800"/>
              <a:gd name="T86" fmla="*/ 533438 w 847"/>
              <a:gd name="T87" fmla="*/ 1407879 h 1800"/>
              <a:gd name="T88" fmla="*/ 580017 w 847"/>
              <a:gd name="T89" fmla="*/ 1308265 h 1800"/>
              <a:gd name="T90" fmla="*/ 533438 w 847"/>
              <a:gd name="T91" fmla="*/ 1255137 h 1800"/>
              <a:gd name="T92" fmla="*/ 486859 w 847"/>
              <a:gd name="T93" fmla="*/ 1228573 h 1800"/>
              <a:gd name="T94" fmla="*/ 480205 w 847"/>
              <a:gd name="T95" fmla="*/ 1082473 h 1800"/>
              <a:gd name="T96" fmla="*/ 500168 w 847"/>
              <a:gd name="T97" fmla="*/ 996140 h 1800"/>
              <a:gd name="T98" fmla="*/ 526784 w 847"/>
              <a:gd name="T99" fmla="*/ 929731 h 1800"/>
              <a:gd name="T100" fmla="*/ 566709 w 847"/>
              <a:gd name="T101" fmla="*/ 889886 h 1800"/>
              <a:gd name="T102" fmla="*/ 606633 w 847"/>
              <a:gd name="T103" fmla="*/ 863322 h 1800"/>
              <a:gd name="T104" fmla="*/ 679829 w 847"/>
              <a:gd name="T105" fmla="*/ 790271 h 1800"/>
              <a:gd name="T106" fmla="*/ 772986 w 847"/>
              <a:gd name="T107" fmla="*/ 697298 h 1800"/>
              <a:gd name="T108" fmla="*/ 772986 w 847"/>
              <a:gd name="T109" fmla="*/ 551198 h 1800"/>
              <a:gd name="T110" fmla="*/ 872798 w 847"/>
              <a:gd name="T111" fmla="*/ 471507 h 180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47" h="1800">
                <a:moveTo>
                  <a:pt x="847" y="432"/>
                </a:moveTo>
                <a:lnTo>
                  <a:pt x="781" y="342"/>
                </a:lnTo>
                <a:lnTo>
                  <a:pt x="793" y="324"/>
                </a:lnTo>
                <a:lnTo>
                  <a:pt x="793" y="276"/>
                </a:lnTo>
                <a:lnTo>
                  <a:pt x="781" y="252"/>
                </a:lnTo>
                <a:lnTo>
                  <a:pt x="787" y="228"/>
                </a:lnTo>
                <a:lnTo>
                  <a:pt x="769" y="180"/>
                </a:lnTo>
                <a:lnTo>
                  <a:pt x="775" y="138"/>
                </a:lnTo>
                <a:lnTo>
                  <a:pt x="715" y="78"/>
                </a:lnTo>
                <a:lnTo>
                  <a:pt x="685" y="72"/>
                </a:lnTo>
                <a:lnTo>
                  <a:pt x="631" y="0"/>
                </a:lnTo>
                <a:lnTo>
                  <a:pt x="607" y="6"/>
                </a:lnTo>
                <a:lnTo>
                  <a:pt x="607" y="90"/>
                </a:lnTo>
                <a:lnTo>
                  <a:pt x="517" y="78"/>
                </a:lnTo>
                <a:lnTo>
                  <a:pt x="487" y="150"/>
                </a:lnTo>
                <a:lnTo>
                  <a:pt x="445" y="150"/>
                </a:lnTo>
                <a:lnTo>
                  <a:pt x="433" y="198"/>
                </a:lnTo>
                <a:lnTo>
                  <a:pt x="409" y="216"/>
                </a:lnTo>
                <a:lnTo>
                  <a:pt x="403" y="228"/>
                </a:lnTo>
                <a:lnTo>
                  <a:pt x="415" y="240"/>
                </a:lnTo>
                <a:lnTo>
                  <a:pt x="409" y="270"/>
                </a:lnTo>
                <a:lnTo>
                  <a:pt x="355" y="348"/>
                </a:lnTo>
                <a:lnTo>
                  <a:pt x="324" y="372"/>
                </a:lnTo>
                <a:lnTo>
                  <a:pt x="306" y="378"/>
                </a:lnTo>
                <a:lnTo>
                  <a:pt x="306" y="390"/>
                </a:lnTo>
                <a:lnTo>
                  <a:pt x="300" y="444"/>
                </a:lnTo>
                <a:lnTo>
                  <a:pt x="270" y="546"/>
                </a:lnTo>
                <a:lnTo>
                  <a:pt x="258" y="564"/>
                </a:lnTo>
                <a:lnTo>
                  <a:pt x="228" y="582"/>
                </a:lnTo>
                <a:lnTo>
                  <a:pt x="228" y="606"/>
                </a:lnTo>
                <a:lnTo>
                  <a:pt x="264" y="606"/>
                </a:lnTo>
                <a:lnTo>
                  <a:pt x="258" y="636"/>
                </a:lnTo>
                <a:lnTo>
                  <a:pt x="240" y="654"/>
                </a:lnTo>
                <a:lnTo>
                  <a:pt x="186" y="654"/>
                </a:lnTo>
                <a:lnTo>
                  <a:pt x="150" y="690"/>
                </a:lnTo>
                <a:lnTo>
                  <a:pt x="144" y="816"/>
                </a:lnTo>
                <a:lnTo>
                  <a:pt x="120" y="822"/>
                </a:lnTo>
                <a:lnTo>
                  <a:pt x="120" y="870"/>
                </a:lnTo>
                <a:lnTo>
                  <a:pt x="102" y="942"/>
                </a:lnTo>
                <a:lnTo>
                  <a:pt x="138" y="960"/>
                </a:lnTo>
                <a:lnTo>
                  <a:pt x="132" y="990"/>
                </a:lnTo>
                <a:lnTo>
                  <a:pt x="96" y="1020"/>
                </a:lnTo>
                <a:lnTo>
                  <a:pt x="102" y="1050"/>
                </a:lnTo>
                <a:lnTo>
                  <a:pt x="114" y="1074"/>
                </a:lnTo>
                <a:lnTo>
                  <a:pt x="108" y="1158"/>
                </a:lnTo>
                <a:lnTo>
                  <a:pt x="54" y="1194"/>
                </a:lnTo>
                <a:lnTo>
                  <a:pt x="54" y="1242"/>
                </a:lnTo>
                <a:lnTo>
                  <a:pt x="54" y="1284"/>
                </a:lnTo>
                <a:lnTo>
                  <a:pt x="30" y="1290"/>
                </a:lnTo>
                <a:lnTo>
                  <a:pt x="24" y="1308"/>
                </a:lnTo>
                <a:lnTo>
                  <a:pt x="6" y="1308"/>
                </a:lnTo>
                <a:lnTo>
                  <a:pt x="0" y="1320"/>
                </a:lnTo>
                <a:lnTo>
                  <a:pt x="0" y="1338"/>
                </a:lnTo>
                <a:lnTo>
                  <a:pt x="0" y="1368"/>
                </a:lnTo>
                <a:lnTo>
                  <a:pt x="6" y="1392"/>
                </a:lnTo>
                <a:lnTo>
                  <a:pt x="36" y="1386"/>
                </a:lnTo>
                <a:lnTo>
                  <a:pt x="42" y="1398"/>
                </a:lnTo>
                <a:lnTo>
                  <a:pt x="30" y="1440"/>
                </a:lnTo>
                <a:lnTo>
                  <a:pt x="18" y="1464"/>
                </a:lnTo>
                <a:lnTo>
                  <a:pt x="30" y="1512"/>
                </a:lnTo>
                <a:lnTo>
                  <a:pt x="48" y="1524"/>
                </a:lnTo>
                <a:lnTo>
                  <a:pt x="48" y="1566"/>
                </a:lnTo>
                <a:lnTo>
                  <a:pt x="66" y="1602"/>
                </a:lnTo>
                <a:lnTo>
                  <a:pt x="90" y="1620"/>
                </a:lnTo>
                <a:lnTo>
                  <a:pt x="84" y="1644"/>
                </a:lnTo>
                <a:lnTo>
                  <a:pt x="60" y="1668"/>
                </a:lnTo>
                <a:lnTo>
                  <a:pt x="60" y="1692"/>
                </a:lnTo>
                <a:lnTo>
                  <a:pt x="66" y="1716"/>
                </a:lnTo>
                <a:lnTo>
                  <a:pt x="84" y="1734"/>
                </a:lnTo>
                <a:lnTo>
                  <a:pt x="72" y="1770"/>
                </a:lnTo>
                <a:lnTo>
                  <a:pt x="66" y="1776"/>
                </a:lnTo>
                <a:lnTo>
                  <a:pt x="60" y="1788"/>
                </a:lnTo>
                <a:lnTo>
                  <a:pt x="84" y="1788"/>
                </a:lnTo>
                <a:lnTo>
                  <a:pt x="108" y="1800"/>
                </a:lnTo>
                <a:lnTo>
                  <a:pt x="138" y="1788"/>
                </a:lnTo>
                <a:lnTo>
                  <a:pt x="156" y="1788"/>
                </a:lnTo>
                <a:lnTo>
                  <a:pt x="174" y="1800"/>
                </a:lnTo>
                <a:lnTo>
                  <a:pt x="192" y="1770"/>
                </a:lnTo>
                <a:lnTo>
                  <a:pt x="180" y="1758"/>
                </a:lnTo>
                <a:lnTo>
                  <a:pt x="180" y="1722"/>
                </a:lnTo>
                <a:lnTo>
                  <a:pt x="216" y="1710"/>
                </a:lnTo>
                <a:lnTo>
                  <a:pt x="228" y="1698"/>
                </a:lnTo>
                <a:lnTo>
                  <a:pt x="258" y="1686"/>
                </a:lnTo>
                <a:lnTo>
                  <a:pt x="270" y="1692"/>
                </a:lnTo>
                <a:lnTo>
                  <a:pt x="288" y="1692"/>
                </a:lnTo>
                <a:lnTo>
                  <a:pt x="306" y="1704"/>
                </a:lnTo>
                <a:lnTo>
                  <a:pt x="318" y="1674"/>
                </a:lnTo>
                <a:lnTo>
                  <a:pt x="342" y="1650"/>
                </a:lnTo>
                <a:lnTo>
                  <a:pt x="348" y="1626"/>
                </a:lnTo>
                <a:lnTo>
                  <a:pt x="361" y="1572"/>
                </a:lnTo>
                <a:lnTo>
                  <a:pt x="367" y="1506"/>
                </a:lnTo>
                <a:lnTo>
                  <a:pt x="379" y="1482"/>
                </a:lnTo>
                <a:lnTo>
                  <a:pt x="379" y="1452"/>
                </a:lnTo>
                <a:lnTo>
                  <a:pt x="373" y="1428"/>
                </a:lnTo>
                <a:lnTo>
                  <a:pt x="391" y="1422"/>
                </a:lnTo>
                <a:lnTo>
                  <a:pt x="379" y="1410"/>
                </a:lnTo>
                <a:lnTo>
                  <a:pt x="385" y="1404"/>
                </a:lnTo>
                <a:lnTo>
                  <a:pt x="409" y="1404"/>
                </a:lnTo>
                <a:lnTo>
                  <a:pt x="397" y="1386"/>
                </a:lnTo>
                <a:lnTo>
                  <a:pt x="367" y="1386"/>
                </a:lnTo>
                <a:lnTo>
                  <a:pt x="348" y="1374"/>
                </a:lnTo>
                <a:lnTo>
                  <a:pt x="373" y="1362"/>
                </a:lnTo>
                <a:lnTo>
                  <a:pt x="409" y="1362"/>
                </a:lnTo>
                <a:lnTo>
                  <a:pt x="427" y="1350"/>
                </a:lnTo>
                <a:lnTo>
                  <a:pt x="439" y="1320"/>
                </a:lnTo>
                <a:lnTo>
                  <a:pt x="451" y="1320"/>
                </a:lnTo>
                <a:lnTo>
                  <a:pt x="445" y="1338"/>
                </a:lnTo>
                <a:lnTo>
                  <a:pt x="457" y="1344"/>
                </a:lnTo>
                <a:lnTo>
                  <a:pt x="481" y="1344"/>
                </a:lnTo>
                <a:lnTo>
                  <a:pt x="487" y="1332"/>
                </a:lnTo>
                <a:lnTo>
                  <a:pt x="499" y="1320"/>
                </a:lnTo>
                <a:lnTo>
                  <a:pt x="505" y="1302"/>
                </a:lnTo>
                <a:lnTo>
                  <a:pt x="487" y="1290"/>
                </a:lnTo>
                <a:lnTo>
                  <a:pt x="451" y="1290"/>
                </a:lnTo>
                <a:lnTo>
                  <a:pt x="433" y="1290"/>
                </a:lnTo>
                <a:lnTo>
                  <a:pt x="427" y="1296"/>
                </a:lnTo>
                <a:lnTo>
                  <a:pt x="415" y="1290"/>
                </a:lnTo>
                <a:lnTo>
                  <a:pt x="391" y="1272"/>
                </a:lnTo>
                <a:lnTo>
                  <a:pt x="348" y="1272"/>
                </a:lnTo>
                <a:lnTo>
                  <a:pt x="336" y="1266"/>
                </a:lnTo>
                <a:lnTo>
                  <a:pt x="355" y="1254"/>
                </a:lnTo>
                <a:lnTo>
                  <a:pt x="385" y="1248"/>
                </a:lnTo>
                <a:lnTo>
                  <a:pt x="403" y="1248"/>
                </a:lnTo>
                <a:lnTo>
                  <a:pt x="421" y="1248"/>
                </a:lnTo>
                <a:lnTo>
                  <a:pt x="427" y="1260"/>
                </a:lnTo>
                <a:lnTo>
                  <a:pt x="445" y="1260"/>
                </a:lnTo>
                <a:lnTo>
                  <a:pt x="427" y="1230"/>
                </a:lnTo>
                <a:lnTo>
                  <a:pt x="433" y="1218"/>
                </a:lnTo>
                <a:lnTo>
                  <a:pt x="451" y="1224"/>
                </a:lnTo>
                <a:lnTo>
                  <a:pt x="463" y="1242"/>
                </a:lnTo>
                <a:lnTo>
                  <a:pt x="463" y="1272"/>
                </a:lnTo>
                <a:lnTo>
                  <a:pt x="481" y="1272"/>
                </a:lnTo>
                <a:lnTo>
                  <a:pt x="517" y="1254"/>
                </a:lnTo>
                <a:lnTo>
                  <a:pt x="535" y="1212"/>
                </a:lnTo>
                <a:lnTo>
                  <a:pt x="523" y="1182"/>
                </a:lnTo>
                <a:lnTo>
                  <a:pt x="499" y="1158"/>
                </a:lnTo>
                <a:lnTo>
                  <a:pt x="505" y="1140"/>
                </a:lnTo>
                <a:lnTo>
                  <a:pt x="481" y="1134"/>
                </a:lnTo>
                <a:lnTo>
                  <a:pt x="451" y="1134"/>
                </a:lnTo>
                <a:lnTo>
                  <a:pt x="451" y="1116"/>
                </a:lnTo>
                <a:lnTo>
                  <a:pt x="439" y="1110"/>
                </a:lnTo>
                <a:lnTo>
                  <a:pt x="427" y="1080"/>
                </a:lnTo>
                <a:lnTo>
                  <a:pt x="427" y="1068"/>
                </a:lnTo>
                <a:lnTo>
                  <a:pt x="433" y="978"/>
                </a:lnTo>
                <a:lnTo>
                  <a:pt x="445" y="972"/>
                </a:lnTo>
                <a:lnTo>
                  <a:pt x="445" y="954"/>
                </a:lnTo>
                <a:lnTo>
                  <a:pt x="451" y="900"/>
                </a:lnTo>
                <a:lnTo>
                  <a:pt x="451" y="882"/>
                </a:lnTo>
                <a:lnTo>
                  <a:pt x="469" y="870"/>
                </a:lnTo>
                <a:lnTo>
                  <a:pt x="475" y="840"/>
                </a:lnTo>
                <a:lnTo>
                  <a:pt x="499" y="834"/>
                </a:lnTo>
                <a:lnTo>
                  <a:pt x="517" y="816"/>
                </a:lnTo>
                <a:lnTo>
                  <a:pt x="511" y="804"/>
                </a:lnTo>
                <a:lnTo>
                  <a:pt x="529" y="786"/>
                </a:lnTo>
                <a:lnTo>
                  <a:pt x="529" y="774"/>
                </a:lnTo>
                <a:lnTo>
                  <a:pt x="547" y="780"/>
                </a:lnTo>
                <a:lnTo>
                  <a:pt x="571" y="750"/>
                </a:lnTo>
                <a:lnTo>
                  <a:pt x="589" y="750"/>
                </a:lnTo>
                <a:lnTo>
                  <a:pt x="613" y="714"/>
                </a:lnTo>
                <a:lnTo>
                  <a:pt x="649" y="696"/>
                </a:lnTo>
                <a:lnTo>
                  <a:pt x="655" y="666"/>
                </a:lnTo>
                <a:lnTo>
                  <a:pt x="697" y="630"/>
                </a:lnTo>
                <a:lnTo>
                  <a:pt x="697" y="600"/>
                </a:lnTo>
                <a:lnTo>
                  <a:pt x="691" y="594"/>
                </a:lnTo>
                <a:lnTo>
                  <a:pt x="697" y="498"/>
                </a:lnTo>
                <a:lnTo>
                  <a:pt x="715" y="468"/>
                </a:lnTo>
                <a:lnTo>
                  <a:pt x="739" y="432"/>
                </a:lnTo>
                <a:lnTo>
                  <a:pt x="787" y="426"/>
                </a:lnTo>
                <a:lnTo>
                  <a:pt x="847" y="43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reeform 8"/>
          <p:cNvSpPr>
            <a:spLocks noChangeAspect="1"/>
          </p:cNvSpPr>
          <p:nvPr/>
        </p:nvSpPr>
        <p:spPr bwMode="gray">
          <a:xfrm>
            <a:off x="5284788" y="1379538"/>
            <a:ext cx="711200" cy="1514475"/>
          </a:xfrm>
          <a:custGeom>
            <a:avLst/>
            <a:gdLst>
              <a:gd name="T0" fmla="*/ 165758 w 643"/>
              <a:gd name="T1" fmla="*/ 544584 h 1368"/>
              <a:gd name="T2" fmla="*/ 179019 w 643"/>
              <a:gd name="T3" fmla="*/ 471530 h 1368"/>
              <a:gd name="T4" fmla="*/ 172388 w 643"/>
              <a:gd name="T5" fmla="*/ 418400 h 1368"/>
              <a:gd name="T6" fmla="*/ 159128 w 643"/>
              <a:gd name="T7" fmla="*/ 318781 h 1368"/>
              <a:gd name="T8" fmla="*/ 59673 w 643"/>
              <a:gd name="T9" fmla="*/ 245727 h 1368"/>
              <a:gd name="T10" fmla="*/ 13261 w 643"/>
              <a:gd name="T11" fmla="*/ 132825 h 1368"/>
              <a:gd name="T12" fmla="*/ 66303 w 643"/>
              <a:gd name="T13" fmla="*/ 172673 h 1368"/>
              <a:gd name="T14" fmla="*/ 172388 w 643"/>
              <a:gd name="T15" fmla="*/ 199238 h 1368"/>
              <a:gd name="T16" fmla="*/ 232061 w 643"/>
              <a:gd name="T17" fmla="*/ 232444 h 1368"/>
              <a:gd name="T18" fmla="*/ 251952 w 643"/>
              <a:gd name="T19" fmla="*/ 99619 h 1368"/>
              <a:gd name="T20" fmla="*/ 324886 w 643"/>
              <a:gd name="T21" fmla="*/ 33206 h 1368"/>
              <a:gd name="T22" fmla="*/ 417711 w 643"/>
              <a:gd name="T23" fmla="*/ 46489 h 1368"/>
              <a:gd name="T24" fmla="*/ 397820 w 643"/>
              <a:gd name="T25" fmla="*/ 139467 h 1368"/>
              <a:gd name="T26" fmla="*/ 411080 w 643"/>
              <a:gd name="T27" fmla="*/ 265651 h 1368"/>
              <a:gd name="T28" fmla="*/ 464123 w 643"/>
              <a:gd name="T29" fmla="*/ 312139 h 1368"/>
              <a:gd name="T30" fmla="*/ 503905 w 643"/>
              <a:gd name="T31" fmla="*/ 371911 h 1368"/>
              <a:gd name="T32" fmla="*/ 530426 w 643"/>
              <a:gd name="T33" fmla="*/ 524660 h 1368"/>
              <a:gd name="T34" fmla="*/ 556947 w 643"/>
              <a:gd name="T35" fmla="*/ 604355 h 1368"/>
              <a:gd name="T36" fmla="*/ 564683 w 643"/>
              <a:gd name="T37" fmla="*/ 703974 h 1368"/>
              <a:gd name="T38" fmla="*/ 604465 w 643"/>
              <a:gd name="T39" fmla="*/ 763745 h 1368"/>
              <a:gd name="T40" fmla="*/ 630986 w 643"/>
              <a:gd name="T41" fmla="*/ 830158 h 1368"/>
              <a:gd name="T42" fmla="*/ 703920 w 643"/>
              <a:gd name="T43" fmla="*/ 976266 h 1368"/>
              <a:gd name="T44" fmla="*/ 624356 w 643"/>
              <a:gd name="T45" fmla="*/ 1235275 h 1368"/>
              <a:gd name="T46" fmla="*/ 530426 w 643"/>
              <a:gd name="T47" fmla="*/ 1374741 h 1368"/>
              <a:gd name="T48" fmla="*/ 450862 w 643"/>
              <a:gd name="T49" fmla="*/ 1394665 h 1368"/>
              <a:gd name="T50" fmla="*/ 391189 w 643"/>
              <a:gd name="T51" fmla="*/ 1427872 h 1368"/>
              <a:gd name="T52" fmla="*/ 344777 w 643"/>
              <a:gd name="T53" fmla="*/ 1434513 h 1368"/>
              <a:gd name="T54" fmla="*/ 298365 w 643"/>
              <a:gd name="T55" fmla="*/ 1467719 h 1368"/>
              <a:gd name="T56" fmla="*/ 232061 w 643"/>
              <a:gd name="T57" fmla="*/ 1494284 h 1368"/>
              <a:gd name="T58" fmla="*/ 198910 w 643"/>
              <a:gd name="T59" fmla="*/ 1494284 h 1368"/>
              <a:gd name="T60" fmla="*/ 192279 w 643"/>
              <a:gd name="T61" fmla="*/ 1447795 h 1368"/>
              <a:gd name="T62" fmla="*/ 139237 w 643"/>
              <a:gd name="T63" fmla="*/ 1434513 h 1368"/>
              <a:gd name="T64" fmla="*/ 92825 w 643"/>
              <a:gd name="T65" fmla="*/ 1394665 h 1368"/>
              <a:gd name="T66" fmla="*/ 72934 w 643"/>
              <a:gd name="T67" fmla="*/ 1348176 h 1368"/>
              <a:gd name="T68" fmla="*/ 92825 w 643"/>
              <a:gd name="T69" fmla="*/ 1275123 h 1368"/>
              <a:gd name="T70" fmla="*/ 72934 w 643"/>
              <a:gd name="T71" fmla="*/ 1235275 h 1368"/>
              <a:gd name="T72" fmla="*/ 72934 w 643"/>
              <a:gd name="T73" fmla="*/ 1162221 h 1368"/>
              <a:gd name="T74" fmla="*/ 66303 w 643"/>
              <a:gd name="T75" fmla="*/ 1036037 h 1368"/>
              <a:gd name="T76" fmla="*/ 33152 w 643"/>
              <a:gd name="T77" fmla="*/ 1009472 h 1368"/>
              <a:gd name="T78" fmla="*/ 99455 w 643"/>
              <a:gd name="T79" fmla="*/ 1022755 h 1368"/>
              <a:gd name="T80" fmla="*/ 119346 w 643"/>
              <a:gd name="T81" fmla="*/ 976266 h 1368"/>
              <a:gd name="T82" fmla="*/ 165758 w 643"/>
              <a:gd name="T83" fmla="*/ 936418 h 1368"/>
              <a:gd name="T84" fmla="*/ 198910 w 643"/>
              <a:gd name="T85" fmla="*/ 883288 h 1368"/>
              <a:gd name="T86" fmla="*/ 245322 w 643"/>
              <a:gd name="T87" fmla="*/ 803593 h 1368"/>
              <a:gd name="T88" fmla="*/ 298365 w 643"/>
              <a:gd name="T89" fmla="*/ 730539 h 1368"/>
              <a:gd name="T90" fmla="*/ 278474 w 643"/>
              <a:gd name="T91" fmla="*/ 664126 h 136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43" h="1368">
                <a:moveTo>
                  <a:pt x="216" y="582"/>
                </a:moveTo>
                <a:lnTo>
                  <a:pt x="150" y="492"/>
                </a:lnTo>
                <a:lnTo>
                  <a:pt x="162" y="474"/>
                </a:lnTo>
                <a:lnTo>
                  <a:pt x="162" y="426"/>
                </a:lnTo>
                <a:lnTo>
                  <a:pt x="150" y="402"/>
                </a:lnTo>
                <a:lnTo>
                  <a:pt x="156" y="378"/>
                </a:lnTo>
                <a:lnTo>
                  <a:pt x="138" y="330"/>
                </a:lnTo>
                <a:lnTo>
                  <a:pt x="144" y="288"/>
                </a:lnTo>
                <a:lnTo>
                  <a:pt x="84" y="228"/>
                </a:lnTo>
                <a:lnTo>
                  <a:pt x="54" y="222"/>
                </a:lnTo>
                <a:lnTo>
                  <a:pt x="0" y="150"/>
                </a:lnTo>
                <a:lnTo>
                  <a:pt x="12" y="120"/>
                </a:lnTo>
                <a:lnTo>
                  <a:pt x="60" y="126"/>
                </a:lnTo>
                <a:lnTo>
                  <a:pt x="60" y="156"/>
                </a:lnTo>
                <a:lnTo>
                  <a:pt x="114" y="192"/>
                </a:lnTo>
                <a:lnTo>
                  <a:pt x="156" y="180"/>
                </a:lnTo>
                <a:lnTo>
                  <a:pt x="186" y="210"/>
                </a:lnTo>
                <a:lnTo>
                  <a:pt x="210" y="210"/>
                </a:lnTo>
                <a:lnTo>
                  <a:pt x="240" y="120"/>
                </a:lnTo>
                <a:lnTo>
                  <a:pt x="228" y="90"/>
                </a:lnTo>
                <a:lnTo>
                  <a:pt x="264" y="30"/>
                </a:lnTo>
                <a:lnTo>
                  <a:pt x="294" y="30"/>
                </a:lnTo>
                <a:lnTo>
                  <a:pt x="324" y="0"/>
                </a:lnTo>
                <a:lnTo>
                  <a:pt x="378" y="42"/>
                </a:lnTo>
                <a:lnTo>
                  <a:pt x="372" y="66"/>
                </a:lnTo>
                <a:lnTo>
                  <a:pt x="360" y="126"/>
                </a:lnTo>
                <a:lnTo>
                  <a:pt x="372" y="132"/>
                </a:lnTo>
                <a:lnTo>
                  <a:pt x="372" y="240"/>
                </a:lnTo>
                <a:lnTo>
                  <a:pt x="408" y="252"/>
                </a:lnTo>
                <a:lnTo>
                  <a:pt x="420" y="282"/>
                </a:lnTo>
                <a:lnTo>
                  <a:pt x="444" y="288"/>
                </a:lnTo>
                <a:lnTo>
                  <a:pt x="456" y="336"/>
                </a:lnTo>
                <a:lnTo>
                  <a:pt x="426" y="384"/>
                </a:lnTo>
                <a:lnTo>
                  <a:pt x="480" y="474"/>
                </a:lnTo>
                <a:lnTo>
                  <a:pt x="486" y="528"/>
                </a:lnTo>
                <a:lnTo>
                  <a:pt x="504" y="546"/>
                </a:lnTo>
                <a:lnTo>
                  <a:pt x="504" y="606"/>
                </a:lnTo>
                <a:lnTo>
                  <a:pt x="511" y="636"/>
                </a:lnTo>
                <a:lnTo>
                  <a:pt x="511" y="678"/>
                </a:lnTo>
                <a:lnTo>
                  <a:pt x="547" y="690"/>
                </a:lnTo>
                <a:lnTo>
                  <a:pt x="541" y="708"/>
                </a:lnTo>
                <a:lnTo>
                  <a:pt x="571" y="750"/>
                </a:lnTo>
                <a:lnTo>
                  <a:pt x="577" y="828"/>
                </a:lnTo>
                <a:lnTo>
                  <a:pt x="637" y="882"/>
                </a:lnTo>
                <a:lnTo>
                  <a:pt x="643" y="930"/>
                </a:lnTo>
                <a:lnTo>
                  <a:pt x="565" y="1116"/>
                </a:lnTo>
                <a:lnTo>
                  <a:pt x="541" y="1152"/>
                </a:lnTo>
                <a:lnTo>
                  <a:pt x="480" y="1242"/>
                </a:lnTo>
                <a:lnTo>
                  <a:pt x="444" y="1248"/>
                </a:lnTo>
                <a:lnTo>
                  <a:pt x="408" y="1260"/>
                </a:lnTo>
                <a:lnTo>
                  <a:pt x="372" y="1284"/>
                </a:lnTo>
                <a:lnTo>
                  <a:pt x="354" y="1290"/>
                </a:lnTo>
                <a:lnTo>
                  <a:pt x="342" y="1296"/>
                </a:lnTo>
                <a:lnTo>
                  <a:pt x="312" y="1296"/>
                </a:lnTo>
                <a:lnTo>
                  <a:pt x="294" y="1314"/>
                </a:lnTo>
                <a:lnTo>
                  <a:pt x="270" y="1326"/>
                </a:lnTo>
                <a:lnTo>
                  <a:pt x="234" y="1332"/>
                </a:lnTo>
                <a:lnTo>
                  <a:pt x="210" y="1350"/>
                </a:lnTo>
                <a:lnTo>
                  <a:pt x="186" y="1368"/>
                </a:lnTo>
                <a:lnTo>
                  <a:pt x="180" y="1350"/>
                </a:lnTo>
                <a:lnTo>
                  <a:pt x="180" y="1326"/>
                </a:lnTo>
                <a:lnTo>
                  <a:pt x="174" y="1308"/>
                </a:lnTo>
                <a:lnTo>
                  <a:pt x="150" y="1308"/>
                </a:lnTo>
                <a:lnTo>
                  <a:pt x="126" y="1296"/>
                </a:lnTo>
                <a:lnTo>
                  <a:pt x="102" y="1266"/>
                </a:lnTo>
                <a:lnTo>
                  <a:pt x="84" y="1260"/>
                </a:lnTo>
                <a:lnTo>
                  <a:pt x="72" y="1242"/>
                </a:lnTo>
                <a:lnTo>
                  <a:pt x="66" y="1218"/>
                </a:lnTo>
                <a:lnTo>
                  <a:pt x="66" y="1176"/>
                </a:lnTo>
                <a:lnTo>
                  <a:pt x="84" y="1152"/>
                </a:lnTo>
                <a:lnTo>
                  <a:pt x="84" y="1140"/>
                </a:lnTo>
                <a:lnTo>
                  <a:pt x="66" y="1116"/>
                </a:lnTo>
                <a:lnTo>
                  <a:pt x="60" y="1086"/>
                </a:lnTo>
                <a:lnTo>
                  <a:pt x="66" y="1050"/>
                </a:lnTo>
                <a:lnTo>
                  <a:pt x="48" y="1014"/>
                </a:lnTo>
                <a:lnTo>
                  <a:pt x="60" y="936"/>
                </a:lnTo>
                <a:lnTo>
                  <a:pt x="36" y="930"/>
                </a:lnTo>
                <a:lnTo>
                  <a:pt x="30" y="912"/>
                </a:lnTo>
                <a:lnTo>
                  <a:pt x="60" y="912"/>
                </a:lnTo>
                <a:lnTo>
                  <a:pt x="90" y="924"/>
                </a:lnTo>
                <a:lnTo>
                  <a:pt x="108" y="906"/>
                </a:lnTo>
                <a:lnTo>
                  <a:pt x="108" y="882"/>
                </a:lnTo>
                <a:lnTo>
                  <a:pt x="138" y="864"/>
                </a:lnTo>
                <a:lnTo>
                  <a:pt x="150" y="846"/>
                </a:lnTo>
                <a:lnTo>
                  <a:pt x="156" y="810"/>
                </a:lnTo>
                <a:lnTo>
                  <a:pt x="180" y="798"/>
                </a:lnTo>
                <a:lnTo>
                  <a:pt x="204" y="762"/>
                </a:lnTo>
                <a:lnTo>
                  <a:pt x="222" y="726"/>
                </a:lnTo>
                <a:lnTo>
                  <a:pt x="258" y="672"/>
                </a:lnTo>
                <a:lnTo>
                  <a:pt x="270" y="660"/>
                </a:lnTo>
                <a:lnTo>
                  <a:pt x="258" y="648"/>
                </a:lnTo>
                <a:lnTo>
                  <a:pt x="252" y="600"/>
                </a:lnTo>
                <a:lnTo>
                  <a:pt x="216" y="58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reeform 9"/>
          <p:cNvSpPr>
            <a:spLocks noChangeAspect="1"/>
          </p:cNvSpPr>
          <p:nvPr/>
        </p:nvSpPr>
        <p:spPr bwMode="gray">
          <a:xfrm>
            <a:off x="4154488" y="1219200"/>
            <a:ext cx="1620837" cy="1852613"/>
          </a:xfrm>
          <a:custGeom>
            <a:avLst/>
            <a:gdLst>
              <a:gd name="T0" fmla="*/ 391934 w 1465"/>
              <a:gd name="T1" fmla="*/ 1600418 h 1674"/>
              <a:gd name="T2" fmla="*/ 378648 w 1465"/>
              <a:gd name="T3" fmla="*/ 1713310 h 1674"/>
              <a:gd name="T4" fmla="*/ 279004 w 1465"/>
              <a:gd name="T5" fmla="*/ 1773077 h 1674"/>
              <a:gd name="T6" fmla="*/ 86358 w 1465"/>
              <a:gd name="T7" fmla="*/ 1839485 h 1674"/>
              <a:gd name="T8" fmla="*/ 26572 w 1465"/>
              <a:gd name="T9" fmla="*/ 1693388 h 1674"/>
              <a:gd name="T10" fmla="*/ 73072 w 1465"/>
              <a:gd name="T11" fmla="*/ 1653544 h 1674"/>
              <a:gd name="T12" fmla="*/ 13286 w 1465"/>
              <a:gd name="T13" fmla="*/ 1653544 h 1674"/>
              <a:gd name="T14" fmla="*/ 79715 w 1465"/>
              <a:gd name="T15" fmla="*/ 1573855 h 1674"/>
              <a:gd name="T16" fmla="*/ 126216 w 1465"/>
              <a:gd name="T17" fmla="*/ 1534011 h 1674"/>
              <a:gd name="T18" fmla="*/ 53144 w 1465"/>
              <a:gd name="T19" fmla="*/ 1534011 h 1674"/>
              <a:gd name="T20" fmla="*/ 73072 w 1465"/>
              <a:gd name="T21" fmla="*/ 1474244 h 1674"/>
              <a:gd name="T22" fmla="*/ 99644 w 1465"/>
              <a:gd name="T23" fmla="*/ 1421118 h 1674"/>
              <a:gd name="T24" fmla="*/ 199289 w 1465"/>
              <a:gd name="T25" fmla="*/ 1421118 h 1674"/>
              <a:gd name="T26" fmla="*/ 159431 w 1465"/>
              <a:gd name="T27" fmla="*/ 1387914 h 1674"/>
              <a:gd name="T28" fmla="*/ 73072 w 1465"/>
              <a:gd name="T29" fmla="*/ 1354711 h 1674"/>
              <a:gd name="T30" fmla="*/ 112930 w 1465"/>
              <a:gd name="T31" fmla="*/ 1294944 h 1674"/>
              <a:gd name="T32" fmla="*/ 99644 w 1465"/>
              <a:gd name="T33" fmla="*/ 1268381 h 1674"/>
              <a:gd name="T34" fmla="*/ 146145 w 1465"/>
              <a:gd name="T35" fmla="*/ 1255100 h 1674"/>
              <a:gd name="T36" fmla="*/ 225860 w 1465"/>
              <a:gd name="T37" fmla="*/ 1248459 h 1674"/>
              <a:gd name="T38" fmla="*/ 272361 w 1465"/>
              <a:gd name="T39" fmla="*/ 1201974 h 1674"/>
              <a:gd name="T40" fmla="*/ 318862 w 1465"/>
              <a:gd name="T41" fmla="*/ 1182051 h 1674"/>
              <a:gd name="T42" fmla="*/ 298933 w 1465"/>
              <a:gd name="T43" fmla="*/ 1095722 h 1674"/>
              <a:gd name="T44" fmla="*/ 431792 w 1465"/>
              <a:gd name="T45" fmla="*/ 1102363 h 1674"/>
              <a:gd name="T46" fmla="*/ 538079 w 1465"/>
              <a:gd name="T47" fmla="*/ 1029314 h 1674"/>
              <a:gd name="T48" fmla="*/ 425149 w 1465"/>
              <a:gd name="T49" fmla="*/ 1069159 h 1674"/>
              <a:gd name="T50" fmla="*/ 558008 w 1465"/>
              <a:gd name="T51" fmla="*/ 949626 h 1674"/>
              <a:gd name="T52" fmla="*/ 631081 w 1465"/>
              <a:gd name="T53" fmla="*/ 876577 h 1674"/>
              <a:gd name="T54" fmla="*/ 644367 w 1465"/>
              <a:gd name="T55" fmla="*/ 823452 h 1674"/>
              <a:gd name="T56" fmla="*/ 704153 w 1465"/>
              <a:gd name="T57" fmla="*/ 723840 h 1674"/>
              <a:gd name="T58" fmla="*/ 730725 w 1465"/>
              <a:gd name="T59" fmla="*/ 644152 h 1674"/>
              <a:gd name="T60" fmla="*/ 838119 w 1465"/>
              <a:gd name="T61" fmla="*/ 597666 h 1674"/>
              <a:gd name="T62" fmla="*/ 844762 w 1465"/>
              <a:gd name="T63" fmla="*/ 551181 h 1674"/>
              <a:gd name="T64" fmla="*/ 844762 w 1465"/>
              <a:gd name="T65" fmla="*/ 491415 h 1674"/>
              <a:gd name="T66" fmla="*/ 937764 w 1465"/>
              <a:gd name="T67" fmla="*/ 438289 h 1674"/>
              <a:gd name="T68" fmla="*/ 970978 w 1465"/>
              <a:gd name="T69" fmla="*/ 338678 h 1674"/>
              <a:gd name="T70" fmla="*/ 1063980 w 1465"/>
              <a:gd name="T71" fmla="*/ 318755 h 1674"/>
              <a:gd name="T72" fmla="*/ 1063980 w 1465"/>
              <a:gd name="T73" fmla="*/ 225785 h 1674"/>
              <a:gd name="T74" fmla="*/ 1097195 w 1465"/>
              <a:gd name="T75" fmla="*/ 239067 h 1674"/>
              <a:gd name="T76" fmla="*/ 1137052 w 1465"/>
              <a:gd name="T77" fmla="*/ 205863 h 1674"/>
              <a:gd name="T78" fmla="*/ 1143695 w 1465"/>
              <a:gd name="T79" fmla="*/ 152737 h 1674"/>
              <a:gd name="T80" fmla="*/ 1256626 w 1465"/>
              <a:gd name="T81" fmla="*/ 192581 h 1674"/>
              <a:gd name="T82" fmla="*/ 1309769 w 1465"/>
              <a:gd name="T83" fmla="*/ 112893 h 1674"/>
              <a:gd name="T84" fmla="*/ 1342984 w 1465"/>
              <a:gd name="T85" fmla="*/ 26563 h 1674"/>
              <a:gd name="T86" fmla="*/ 1369556 w 1465"/>
              <a:gd name="T87" fmla="*/ 126174 h 1674"/>
              <a:gd name="T88" fmla="*/ 1429342 w 1465"/>
              <a:gd name="T89" fmla="*/ 39844 h 1674"/>
              <a:gd name="T90" fmla="*/ 1462557 w 1465"/>
              <a:gd name="T91" fmla="*/ 39844 h 1674"/>
              <a:gd name="T92" fmla="*/ 1515701 w 1465"/>
              <a:gd name="T93" fmla="*/ 39844 h 1674"/>
              <a:gd name="T94" fmla="*/ 1575487 w 1465"/>
              <a:gd name="T95" fmla="*/ 146096 h 1674"/>
              <a:gd name="T96" fmla="*/ 1588773 w 1465"/>
              <a:gd name="T97" fmla="*/ 185941 h 1674"/>
              <a:gd name="T98" fmla="*/ 1602059 w 1465"/>
              <a:gd name="T99" fmla="*/ 205863 h 1674"/>
              <a:gd name="T100" fmla="*/ 1542273 w 1465"/>
              <a:gd name="T101" fmla="*/ 232426 h 1674"/>
              <a:gd name="T102" fmla="*/ 1382842 w 1465"/>
              <a:gd name="T103" fmla="*/ 258989 h 1674"/>
              <a:gd name="T104" fmla="*/ 1256626 w 1465"/>
              <a:gd name="T105" fmla="*/ 371881 h 1674"/>
              <a:gd name="T106" fmla="*/ 1103838 w 1465"/>
              <a:gd name="T107" fmla="*/ 332037 h 1674"/>
              <a:gd name="T108" fmla="*/ 911192 w 1465"/>
              <a:gd name="T109" fmla="*/ 544541 h 1674"/>
              <a:gd name="T110" fmla="*/ 824833 w 1465"/>
              <a:gd name="T111" fmla="*/ 710559 h 1674"/>
              <a:gd name="T112" fmla="*/ 730725 w 1465"/>
              <a:gd name="T113" fmla="*/ 929703 h 1674"/>
              <a:gd name="T114" fmla="*/ 717439 w 1465"/>
              <a:gd name="T115" fmla="*/ 1029314 h 1674"/>
              <a:gd name="T116" fmla="*/ 564651 w 1465"/>
              <a:gd name="T117" fmla="*/ 1235177 h 1674"/>
              <a:gd name="T118" fmla="*/ 538079 w 1465"/>
              <a:gd name="T119" fmla="*/ 1454322 h 1674"/>
              <a:gd name="T120" fmla="*/ 491579 w 1465"/>
              <a:gd name="T121" fmla="*/ 1700029 h 167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465" h="1674">
                <a:moveTo>
                  <a:pt x="420" y="1584"/>
                </a:moveTo>
                <a:lnTo>
                  <a:pt x="390" y="1566"/>
                </a:lnTo>
                <a:lnTo>
                  <a:pt x="378" y="1548"/>
                </a:lnTo>
                <a:lnTo>
                  <a:pt x="372" y="1464"/>
                </a:lnTo>
                <a:lnTo>
                  <a:pt x="354" y="1446"/>
                </a:lnTo>
                <a:lnTo>
                  <a:pt x="342" y="1458"/>
                </a:lnTo>
                <a:lnTo>
                  <a:pt x="354" y="1476"/>
                </a:lnTo>
                <a:lnTo>
                  <a:pt x="342" y="1488"/>
                </a:lnTo>
                <a:lnTo>
                  <a:pt x="336" y="1524"/>
                </a:lnTo>
                <a:lnTo>
                  <a:pt x="342" y="1548"/>
                </a:lnTo>
                <a:lnTo>
                  <a:pt x="336" y="1572"/>
                </a:lnTo>
                <a:lnTo>
                  <a:pt x="312" y="1584"/>
                </a:lnTo>
                <a:lnTo>
                  <a:pt x="282" y="1566"/>
                </a:lnTo>
                <a:lnTo>
                  <a:pt x="264" y="1602"/>
                </a:lnTo>
                <a:lnTo>
                  <a:pt x="252" y="1602"/>
                </a:lnTo>
                <a:lnTo>
                  <a:pt x="246" y="1614"/>
                </a:lnTo>
                <a:lnTo>
                  <a:pt x="192" y="1662"/>
                </a:lnTo>
                <a:lnTo>
                  <a:pt x="162" y="1674"/>
                </a:lnTo>
                <a:lnTo>
                  <a:pt x="108" y="1674"/>
                </a:lnTo>
                <a:lnTo>
                  <a:pt x="78" y="1662"/>
                </a:lnTo>
                <a:lnTo>
                  <a:pt x="66" y="1638"/>
                </a:lnTo>
                <a:lnTo>
                  <a:pt x="12" y="1596"/>
                </a:lnTo>
                <a:lnTo>
                  <a:pt x="6" y="1566"/>
                </a:lnTo>
                <a:lnTo>
                  <a:pt x="12" y="1530"/>
                </a:lnTo>
                <a:lnTo>
                  <a:pt x="24" y="1530"/>
                </a:lnTo>
                <a:lnTo>
                  <a:pt x="42" y="1554"/>
                </a:lnTo>
                <a:lnTo>
                  <a:pt x="42" y="1566"/>
                </a:lnTo>
                <a:lnTo>
                  <a:pt x="54" y="1536"/>
                </a:lnTo>
                <a:lnTo>
                  <a:pt x="60" y="1518"/>
                </a:lnTo>
                <a:lnTo>
                  <a:pt x="66" y="1494"/>
                </a:lnTo>
                <a:lnTo>
                  <a:pt x="90" y="1488"/>
                </a:lnTo>
                <a:lnTo>
                  <a:pt x="90" y="1470"/>
                </a:lnTo>
                <a:lnTo>
                  <a:pt x="66" y="1476"/>
                </a:lnTo>
                <a:lnTo>
                  <a:pt x="42" y="1494"/>
                </a:lnTo>
                <a:lnTo>
                  <a:pt x="12" y="1494"/>
                </a:lnTo>
                <a:lnTo>
                  <a:pt x="0" y="1482"/>
                </a:lnTo>
                <a:lnTo>
                  <a:pt x="0" y="1440"/>
                </a:lnTo>
                <a:lnTo>
                  <a:pt x="18" y="1440"/>
                </a:lnTo>
                <a:lnTo>
                  <a:pt x="48" y="1458"/>
                </a:lnTo>
                <a:lnTo>
                  <a:pt x="72" y="1422"/>
                </a:lnTo>
                <a:lnTo>
                  <a:pt x="54" y="1416"/>
                </a:lnTo>
                <a:lnTo>
                  <a:pt x="60" y="1404"/>
                </a:lnTo>
                <a:lnTo>
                  <a:pt x="90" y="1386"/>
                </a:lnTo>
                <a:lnTo>
                  <a:pt x="102" y="1374"/>
                </a:lnTo>
                <a:lnTo>
                  <a:pt x="114" y="1386"/>
                </a:lnTo>
                <a:lnTo>
                  <a:pt x="132" y="1380"/>
                </a:lnTo>
                <a:lnTo>
                  <a:pt x="144" y="1356"/>
                </a:lnTo>
                <a:lnTo>
                  <a:pt x="102" y="1356"/>
                </a:lnTo>
                <a:lnTo>
                  <a:pt x="72" y="1368"/>
                </a:lnTo>
                <a:lnTo>
                  <a:pt x="48" y="1386"/>
                </a:lnTo>
                <a:lnTo>
                  <a:pt x="24" y="1374"/>
                </a:lnTo>
                <a:lnTo>
                  <a:pt x="12" y="1338"/>
                </a:lnTo>
                <a:lnTo>
                  <a:pt x="24" y="1326"/>
                </a:lnTo>
                <a:lnTo>
                  <a:pt x="42" y="1338"/>
                </a:lnTo>
                <a:lnTo>
                  <a:pt x="66" y="1332"/>
                </a:lnTo>
                <a:lnTo>
                  <a:pt x="54" y="1320"/>
                </a:lnTo>
                <a:lnTo>
                  <a:pt x="42" y="1314"/>
                </a:lnTo>
                <a:lnTo>
                  <a:pt x="48" y="1278"/>
                </a:lnTo>
                <a:lnTo>
                  <a:pt x="66" y="1278"/>
                </a:lnTo>
                <a:lnTo>
                  <a:pt x="90" y="1284"/>
                </a:lnTo>
                <a:lnTo>
                  <a:pt x="126" y="1290"/>
                </a:lnTo>
                <a:lnTo>
                  <a:pt x="150" y="1284"/>
                </a:lnTo>
                <a:lnTo>
                  <a:pt x="156" y="1296"/>
                </a:lnTo>
                <a:lnTo>
                  <a:pt x="174" y="1296"/>
                </a:lnTo>
                <a:lnTo>
                  <a:pt x="180" y="1284"/>
                </a:lnTo>
                <a:lnTo>
                  <a:pt x="198" y="1284"/>
                </a:lnTo>
                <a:lnTo>
                  <a:pt x="198" y="1254"/>
                </a:lnTo>
                <a:lnTo>
                  <a:pt x="186" y="1260"/>
                </a:lnTo>
                <a:lnTo>
                  <a:pt x="168" y="1266"/>
                </a:lnTo>
                <a:lnTo>
                  <a:pt x="144" y="1254"/>
                </a:lnTo>
                <a:lnTo>
                  <a:pt x="120" y="1260"/>
                </a:lnTo>
                <a:lnTo>
                  <a:pt x="84" y="1254"/>
                </a:lnTo>
                <a:lnTo>
                  <a:pt x="66" y="1260"/>
                </a:lnTo>
                <a:lnTo>
                  <a:pt x="54" y="1248"/>
                </a:lnTo>
                <a:lnTo>
                  <a:pt x="66" y="1224"/>
                </a:lnTo>
                <a:lnTo>
                  <a:pt x="78" y="1218"/>
                </a:lnTo>
                <a:lnTo>
                  <a:pt x="66" y="1200"/>
                </a:lnTo>
                <a:lnTo>
                  <a:pt x="60" y="1164"/>
                </a:lnTo>
                <a:lnTo>
                  <a:pt x="78" y="1158"/>
                </a:lnTo>
                <a:lnTo>
                  <a:pt x="102" y="1170"/>
                </a:lnTo>
                <a:lnTo>
                  <a:pt x="138" y="1182"/>
                </a:lnTo>
                <a:lnTo>
                  <a:pt x="156" y="1182"/>
                </a:lnTo>
                <a:lnTo>
                  <a:pt x="156" y="1170"/>
                </a:lnTo>
                <a:lnTo>
                  <a:pt x="120" y="1158"/>
                </a:lnTo>
                <a:lnTo>
                  <a:pt x="90" y="1146"/>
                </a:lnTo>
                <a:lnTo>
                  <a:pt x="78" y="1122"/>
                </a:lnTo>
                <a:lnTo>
                  <a:pt x="102" y="1122"/>
                </a:lnTo>
                <a:lnTo>
                  <a:pt x="114" y="1116"/>
                </a:lnTo>
                <a:lnTo>
                  <a:pt x="120" y="1134"/>
                </a:lnTo>
                <a:lnTo>
                  <a:pt x="132" y="1134"/>
                </a:lnTo>
                <a:lnTo>
                  <a:pt x="120" y="1110"/>
                </a:lnTo>
                <a:lnTo>
                  <a:pt x="138" y="1104"/>
                </a:lnTo>
                <a:lnTo>
                  <a:pt x="156" y="1116"/>
                </a:lnTo>
                <a:lnTo>
                  <a:pt x="186" y="1134"/>
                </a:lnTo>
                <a:lnTo>
                  <a:pt x="204" y="1128"/>
                </a:lnTo>
                <a:lnTo>
                  <a:pt x="186" y="1110"/>
                </a:lnTo>
                <a:lnTo>
                  <a:pt x="162" y="1086"/>
                </a:lnTo>
                <a:lnTo>
                  <a:pt x="186" y="1050"/>
                </a:lnTo>
                <a:lnTo>
                  <a:pt x="210" y="1056"/>
                </a:lnTo>
                <a:lnTo>
                  <a:pt x="246" y="1086"/>
                </a:lnTo>
                <a:lnTo>
                  <a:pt x="264" y="1080"/>
                </a:lnTo>
                <a:lnTo>
                  <a:pt x="228" y="1038"/>
                </a:lnTo>
                <a:lnTo>
                  <a:pt x="240" y="1026"/>
                </a:lnTo>
                <a:lnTo>
                  <a:pt x="252" y="1038"/>
                </a:lnTo>
                <a:lnTo>
                  <a:pt x="288" y="1068"/>
                </a:lnTo>
                <a:lnTo>
                  <a:pt x="294" y="1056"/>
                </a:lnTo>
                <a:lnTo>
                  <a:pt x="282" y="1038"/>
                </a:lnTo>
                <a:lnTo>
                  <a:pt x="306" y="1026"/>
                </a:lnTo>
                <a:lnTo>
                  <a:pt x="270" y="1002"/>
                </a:lnTo>
                <a:lnTo>
                  <a:pt x="270" y="990"/>
                </a:lnTo>
                <a:lnTo>
                  <a:pt x="306" y="990"/>
                </a:lnTo>
                <a:lnTo>
                  <a:pt x="330" y="1008"/>
                </a:lnTo>
                <a:lnTo>
                  <a:pt x="348" y="1008"/>
                </a:lnTo>
                <a:lnTo>
                  <a:pt x="360" y="990"/>
                </a:lnTo>
                <a:lnTo>
                  <a:pt x="390" y="996"/>
                </a:lnTo>
                <a:lnTo>
                  <a:pt x="396" y="1020"/>
                </a:lnTo>
                <a:lnTo>
                  <a:pt x="414" y="1008"/>
                </a:lnTo>
                <a:lnTo>
                  <a:pt x="444" y="1002"/>
                </a:lnTo>
                <a:lnTo>
                  <a:pt x="486" y="966"/>
                </a:lnTo>
                <a:lnTo>
                  <a:pt x="486" y="930"/>
                </a:lnTo>
                <a:lnTo>
                  <a:pt x="450" y="948"/>
                </a:lnTo>
                <a:lnTo>
                  <a:pt x="450" y="972"/>
                </a:lnTo>
                <a:lnTo>
                  <a:pt x="426" y="978"/>
                </a:lnTo>
                <a:lnTo>
                  <a:pt x="420" y="966"/>
                </a:lnTo>
                <a:lnTo>
                  <a:pt x="384" y="966"/>
                </a:lnTo>
                <a:lnTo>
                  <a:pt x="390" y="948"/>
                </a:lnTo>
                <a:lnTo>
                  <a:pt x="414" y="930"/>
                </a:lnTo>
                <a:lnTo>
                  <a:pt x="444" y="882"/>
                </a:lnTo>
                <a:lnTo>
                  <a:pt x="492" y="888"/>
                </a:lnTo>
                <a:lnTo>
                  <a:pt x="504" y="858"/>
                </a:lnTo>
                <a:lnTo>
                  <a:pt x="504" y="834"/>
                </a:lnTo>
                <a:lnTo>
                  <a:pt x="516" y="804"/>
                </a:lnTo>
                <a:lnTo>
                  <a:pt x="534" y="798"/>
                </a:lnTo>
                <a:lnTo>
                  <a:pt x="552" y="810"/>
                </a:lnTo>
                <a:lnTo>
                  <a:pt x="570" y="792"/>
                </a:lnTo>
                <a:lnTo>
                  <a:pt x="570" y="780"/>
                </a:lnTo>
                <a:lnTo>
                  <a:pt x="552" y="774"/>
                </a:lnTo>
                <a:lnTo>
                  <a:pt x="552" y="756"/>
                </a:lnTo>
                <a:lnTo>
                  <a:pt x="576" y="750"/>
                </a:lnTo>
                <a:lnTo>
                  <a:pt x="582" y="744"/>
                </a:lnTo>
                <a:lnTo>
                  <a:pt x="588" y="714"/>
                </a:lnTo>
                <a:lnTo>
                  <a:pt x="606" y="678"/>
                </a:lnTo>
                <a:lnTo>
                  <a:pt x="642" y="672"/>
                </a:lnTo>
                <a:lnTo>
                  <a:pt x="648" y="654"/>
                </a:lnTo>
                <a:lnTo>
                  <a:pt x="636" y="654"/>
                </a:lnTo>
                <a:lnTo>
                  <a:pt x="618" y="648"/>
                </a:lnTo>
                <a:lnTo>
                  <a:pt x="624" y="636"/>
                </a:lnTo>
                <a:lnTo>
                  <a:pt x="630" y="618"/>
                </a:lnTo>
                <a:lnTo>
                  <a:pt x="642" y="594"/>
                </a:lnTo>
                <a:lnTo>
                  <a:pt x="660" y="582"/>
                </a:lnTo>
                <a:lnTo>
                  <a:pt x="666" y="570"/>
                </a:lnTo>
                <a:lnTo>
                  <a:pt x="684" y="558"/>
                </a:lnTo>
                <a:lnTo>
                  <a:pt x="696" y="540"/>
                </a:lnTo>
                <a:lnTo>
                  <a:pt x="745" y="552"/>
                </a:lnTo>
                <a:lnTo>
                  <a:pt x="757" y="540"/>
                </a:lnTo>
                <a:lnTo>
                  <a:pt x="720" y="528"/>
                </a:lnTo>
                <a:lnTo>
                  <a:pt x="714" y="522"/>
                </a:lnTo>
                <a:lnTo>
                  <a:pt x="720" y="504"/>
                </a:lnTo>
                <a:lnTo>
                  <a:pt x="751" y="510"/>
                </a:lnTo>
                <a:lnTo>
                  <a:pt x="763" y="498"/>
                </a:lnTo>
                <a:lnTo>
                  <a:pt x="732" y="486"/>
                </a:lnTo>
                <a:lnTo>
                  <a:pt x="738" y="474"/>
                </a:lnTo>
                <a:lnTo>
                  <a:pt x="751" y="462"/>
                </a:lnTo>
                <a:lnTo>
                  <a:pt x="738" y="450"/>
                </a:lnTo>
                <a:lnTo>
                  <a:pt x="763" y="444"/>
                </a:lnTo>
                <a:lnTo>
                  <a:pt x="775" y="432"/>
                </a:lnTo>
                <a:lnTo>
                  <a:pt x="793" y="444"/>
                </a:lnTo>
                <a:lnTo>
                  <a:pt x="793" y="408"/>
                </a:lnTo>
                <a:lnTo>
                  <a:pt x="811" y="396"/>
                </a:lnTo>
                <a:lnTo>
                  <a:pt x="847" y="396"/>
                </a:lnTo>
                <a:lnTo>
                  <a:pt x="865" y="378"/>
                </a:lnTo>
                <a:lnTo>
                  <a:pt x="829" y="378"/>
                </a:lnTo>
                <a:lnTo>
                  <a:pt x="823" y="372"/>
                </a:lnTo>
                <a:lnTo>
                  <a:pt x="853" y="342"/>
                </a:lnTo>
                <a:lnTo>
                  <a:pt x="877" y="306"/>
                </a:lnTo>
                <a:lnTo>
                  <a:pt x="889" y="294"/>
                </a:lnTo>
                <a:lnTo>
                  <a:pt x="889" y="270"/>
                </a:lnTo>
                <a:lnTo>
                  <a:pt x="913" y="252"/>
                </a:lnTo>
                <a:lnTo>
                  <a:pt x="925" y="264"/>
                </a:lnTo>
                <a:lnTo>
                  <a:pt x="961" y="288"/>
                </a:lnTo>
                <a:lnTo>
                  <a:pt x="973" y="276"/>
                </a:lnTo>
                <a:lnTo>
                  <a:pt x="943" y="252"/>
                </a:lnTo>
                <a:lnTo>
                  <a:pt x="931" y="222"/>
                </a:lnTo>
                <a:lnTo>
                  <a:pt x="937" y="204"/>
                </a:lnTo>
                <a:lnTo>
                  <a:pt x="961" y="204"/>
                </a:lnTo>
                <a:lnTo>
                  <a:pt x="967" y="234"/>
                </a:lnTo>
                <a:lnTo>
                  <a:pt x="973" y="222"/>
                </a:lnTo>
                <a:lnTo>
                  <a:pt x="985" y="204"/>
                </a:lnTo>
                <a:lnTo>
                  <a:pt x="1003" y="198"/>
                </a:lnTo>
                <a:lnTo>
                  <a:pt x="991" y="216"/>
                </a:lnTo>
                <a:lnTo>
                  <a:pt x="997" y="258"/>
                </a:lnTo>
                <a:lnTo>
                  <a:pt x="1009" y="252"/>
                </a:lnTo>
                <a:lnTo>
                  <a:pt x="1009" y="216"/>
                </a:lnTo>
                <a:lnTo>
                  <a:pt x="1015" y="186"/>
                </a:lnTo>
                <a:lnTo>
                  <a:pt x="1027" y="186"/>
                </a:lnTo>
                <a:lnTo>
                  <a:pt x="1057" y="186"/>
                </a:lnTo>
                <a:lnTo>
                  <a:pt x="1081" y="180"/>
                </a:lnTo>
                <a:lnTo>
                  <a:pt x="1069" y="162"/>
                </a:lnTo>
                <a:lnTo>
                  <a:pt x="1027" y="150"/>
                </a:lnTo>
                <a:lnTo>
                  <a:pt x="1033" y="138"/>
                </a:lnTo>
                <a:lnTo>
                  <a:pt x="1069" y="126"/>
                </a:lnTo>
                <a:lnTo>
                  <a:pt x="1105" y="132"/>
                </a:lnTo>
                <a:lnTo>
                  <a:pt x="1117" y="150"/>
                </a:lnTo>
                <a:lnTo>
                  <a:pt x="1123" y="174"/>
                </a:lnTo>
                <a:lnTo>
                  <a:pt x="1135" y="174"/>
                </a:lnTo>
                <a:lnTo>
                  <a:pt x="1147" y="168"/>
                </a:lnTo>
                <a:lnTo>
                  <a:pt x="1135" y="150"/>
                </a:lnTo>
                <a:lnTo>
                  <a:pt x="1147" y="132"/>
                </a:lnTo>
                <a:lnTo>
                  <a:pt x="1159" y="114"/>
                </a:lnTo>
                <a:lnTo>
                  <a:pt x="1183" y="102"/>
                </a:lnTo>
                <a:lnTo>
                  <a:pt x="1183" y="78"/>
                </a:lnTo>
                <a:lnTo>
                  <a:pt x="1201" y="54"/>
                </a:lnTo>
                <a:lnTo>
                  <a:pt x="1201" y="42"/>
                </a:lnTo>
                <a:lnTo>
                  <a:pt x="1207" y="36"/>
                </a:lnTo>
                <a:lnTo>
                  <a:pt x="1213" y="24"/>
                </a:lnTo>
                <a:lnTo>
                  <a:pt x="1237" y="36"/>
                </a:lnTo>
                <a:lnTo>
                  <a:pt x="1231" y="66"/>
                </a:lnTo>
                <a:lnTo>
                  <a:pt x="1207" y="126"/>
                </a:lnTo>
                <a:lnTo>
                  <a:pt x="1219" y="150"/>
                </a:lnTo>
                <a:lnTo>
                  <a:pt x="1237" y="114"/>
                </a:lnTo>
                <a:lnTo>
                  <a:pt x="1255" y="54"/>
                </a:lnTo>
                <a:lnTo>
                  <a:pt x="1267" y="54"/>
                </a:lnTo>
                <a:lnTo>
                  <a:pt x="1261" y="108"/>
                </a:lnTo>
                <a:lnTo>
                  <a:pt x="1279" y="108"/>
                </a:lnTo>
                <a:lnTo>
                  <a:pt x="1291" y="36"/>
                </a:lnTo>
                <a:lnTo>
                  <a:pt x="1279" y="24"/>
                </a:lnTo>
                <a:lnTo>
                  <a:pt x="1303" y="0"/>
                </a:lnTo>
                <a:lnTo>
                  <a:pt x="1333" y="6"/>
                </a:lnTo>
                <a:lnTo>
                  <a:pt x="1339" y="24"/>
                </a:lnTo>
                <a:lnTo>
                  <a:pt x="1321" y="36"/>
                </a:lnTo>
                <a:lnTo>
                  <a:pt x="1321" y="84"/>
                </a:lnTo>
                <a:lnTo>
                  <a:pt x="1339" y="90"/>
                </a:lnTo>
                <a:lnTo>
                  <a:pt x="1345" y="66"/>
                </a:lnTo>
                <a:lnTo>
                  <a:pt x="1357" y="36"/>
                </a:lnTo>
                <a:lnTo>
                  <a:pt x="1369" y="36"/>
                </a:lnTo>
                <a:lnTo>
                  <a:pt x="1405" y="36"/>
                </a:lnTo>
                <a:lnTo>
                  <a:pt x="1441" y="72"/>
                </a:lnTo>
                <a:lnTo>
                  <a:pt x="1453" y="78"/>
                </a:lnTo>
                <a:lnTo>
                  <a:pt x="1465" y="102"/>
                </a:lnTo>
                <a:lnTo>
                  <a:pt x="1423" y="132"/>
                </a:lnTo>
                <a:lnTo>
                  <a:pt x="1393" y="132"/>
                </a:lnTo>
                <a:lnTo>
                  <a:pt x="1381" y="138"/>
                </a:lnTo>
                <a:lnTo>
                  <a:pt x="1399" y="156"/>
                </a:lnTo>
                <a:lnTo>
                  <a:pt x="1417" y="168"/>
                </a:lnTo>
                <a:lnTo>
                  <a:pt x="1435" y="168"/>
                </a:lnTo>
                <a:lnTo>
                  <a:pt x="1453" y="162"/>
                </a:lnTo>
                <a:lnTo>
                  <a:pt x="1465" y="168"/>
                </a:lnTo>
                <a:lnTo>
                  <a:pt x="1465" y="192"/>
                </a:lnTo>
                <a:lnTo>
                  <a:pt x="1447" y="186"/>
                </a:lnTo>
                <a:lnTo>
                  <a:pt x="1423" y="210"/>
                </a:lnTo>
                <a:lnTo>
                  <a:pt x="1411" y="264"/>
                </a:lnTo>
                <a:lnTo>
                  <a:pt x="1393" y="276"/>
                </a:lnTo>
                <a:lnTo>
                  <a:pt x="1381" y="270"/>
                </a:lnTo>
                <a:lnTo>
                  <a:pt x="1393" y="210"/>
                </a:lnTo>
                <a:lnTo>
                  <a:pt x="1399" y="186"/>
                </a:lnTo>
                <a:lnTo>
                  <a:pt x="1345" y="144"/>
                </a:lnTo>
                <a:lnTo>
                  <a:pt x="1315" y="174"/>
                </a:lnTo>
                <a:lnTo>
                  <a:pt x="1285" y="174"/>
                </a:lnTo>
                <a:lnTo>
                  <a:pt x="1249" y="234"/>
                </a:lnTo>
                <a:lnTo>
                  <a:pt x="1261" y="264"/>
                </a:lnTo>
                <a:lnTo>
                  <a:pt x="1231" y="354"/>
                </a:lnTo>
                <a:lnTo>
                  <a:pt x="1207" y="354"/>
                </a:lnTo>
                <a:lnTo>
                  <a:pt x="1177" y="324"/>
                </a:lnTo>
                <a:lnTo>
                  <a:pt x="1135" y="336"/>
                </a:lnTo>
                <a:lnTo>
                  <a:pt x="1081" y="300"/>
                </a:lnTo>
                <a:lnTo>
                  <a:pt x="1081" y="270"/>
                </a:lnTo>
                <a:lnTo>
                  <a:pt x="1033" y="264"/>
                </a:lnTo>
                <a:lnTo>
                  <a:pt x="1021" y="294"/>
                </a:lnTo>
                <a:lnTo>
                  <a:pt x="997" y="300"/>
                </a:lnTo>
                <a:lnTo>
                  <a:pt x="997" y="384"/>
                </a:lnTo>
                <a:lnTo>
                  <a:pt x="907" y="372"/>
                </a:lnTo>
                <a:lnTo>
                  <a:pt x="877" y="444"/>
                </a:lnTo>
                <a:lnTo>
                  <a:pt x="835" y="444"/>
                </a:lnTo>
                <a:lnTo>
                  <a:pt x="823" y="492"/>
                </a:lnTo>
                <a:lnTo>
                  <a:pt x="799" y="510"/>
                </a:lnTo>
                <a:lnTo>
                  <a:pt x="793" y="522"/>
                </a:lnTo>
                <a:lnTo>
                  <a:pt x="805" y="534"/>
                </a:lnTo>
                <a:lnTo>
                  <a:pt x="799" y="564"/>
                </a:lnTo>
                <a:lnTo>
                  <a:pt x="745" y="642"/>
                </a:lnTo>
                <a:lnTo>
                  <a:pt x="714" y="666"/>
                </a:lnTo>
                <a:lnTo>
                  <a:pt x="696" y="672"/>
                </a:lnTo>
                <a:lnTo>
                  <a:pt x="696" y="684"/>
                </a:lnTo>
                <a:lnTo>
                  <a:pt x="690" y="738"/>
                </a:lnTo>
                <a:lnTo>
                  <a:pt x="660" y="840"/>
                </a:lnTo>
                <a:lnTo>
                  <a:pt x="648" y="858"/>
                </a:lnTo>
                <a:lnTo>
                  <a:pt x="618" y="876"/>
                </a:lnTo>
                <a:lnTo>
                  <a:pt x="618" y="900"/>
                </a:lnTo>
                <a:lnTo>
                  <a:pt x="654" y="900"/>
                </a:lnTo>
                <a:lnTo>
                  <a:pt x="648" y="930"/>
                </a:lnTo>
                <a:lnTo>
                  <a:pt x="630" y="948"/>
                </a:lnTo>
                <a:lnTo>
                  <a:pt x="576" y="948"/>
                </a:lnTo>
                <a:lnTo>
                  <a:pt x="540" y="984"/>
                </a:lnTo>
                <a:lnTo>
                  <a:pt x="534" y="1110"/>
                </a:lnTo>
                <a:lnTo>
                  <a:pt x="510" y="1116"/>
                </a:lnTo>
                <a:lnTo>
                  <a:pt x="510" y="1164"/>
                </a:lnTo>
                <a:lnTo>
                  <a:pt x="492" y="1236"/>
                </a:lnTo>
                <a:lnTo>
                  <a:pt x="528" y="1254"/>
                </a:lnTo>
                <a:lnTo>
                  <a:pt x="522" y="1284"/>
                </a:lnTo>
                <a:lnTo>
                  <a:pt x="486" y="1314"/>
                </a:lnTo>
                <a:lnTo>
                  <a:pt x="492" y="1344"/>
                </a:lnTo>
                <a:lnTo>
                  <a:pt x="504" y="1368"/>
                </a:lnTo>
                <a:lnTo>
                  <a:pt x="498" y="1452"/>
                </a:lnTo>
                <a:lnTo>
                  <a:pt x="444" y="1488"/>
                </a:lnTo>
                <a:lnTo>
                  <a:pt x="444" y="1536"/>
                </a:lnTo>
                <a:lnTo>
                  <a:pt x="444" y="1578"/>
                </a:lnTo>
                <a:lnTo>
                  <a:pt x="420" y="158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reeform 10"/>
          <p:cNvSpPr>
            <a:spLocks noChangeAspect="1"/>
          </p:cNvSpPr>
          <p:nvPr/>
        </p:nvSpPr>
        <p:spPr bwMode="gray">
          <a:xfrm>
            <a:off x="5349875" y="3144838"/>
            <a:ext cx="573088" cy="334962"/>
          </a:xfrm>
          <a:custGeom>
            <a:avLst/>
            <a:gdLst>
              <a:gd name="T0" fmla="*/ 478713 w 517"/>
              <a:gd name="T1" fmla="*/ 53574 h 300"/>
              <a:gd name="T2" fmla="*/ 465415 w 517"/>
              <a:gd name="T3" fmla="*/ 53574 h 300"/>
              <a:gd name="T4" fmla="*/ 438820 w 517"/>
              <a:gd name="T5" fmla="*/ 40180 h 300"/>
              <a:gd name="T6" fmla="*/ 412225 w 517"/>
              <a:gd name="T7" fmla="*/ 60271 h 300"/>
              <a:gd name="T8" fmla="*/ 345737 w 517"/>
              <a:gd name="T9" fmla="*/ 6697 h 300"/>
              <a:gd name="T10" fmla="*/ 305844 w 517"/>
              <a:gd name="T11" fmla="*/ 0 h 300"/>
              <a:gd name="T12" fmla="*/ 246005 w 517"/>
              <a:gd name="T13" fmla="*/ 6697 h 300"/>
              <a:gd name="T14" fmla="*/ 239356 w 517"/>
              <a:gd name="T15" fmla="*/ 40180 h 300"/>
              <a:gd name="T16" fmla="*/ 239356 w 517"/>
              <a:gd name="T17" fmla="*/ 73664 h 300"/>
              <a:gd name="T18" fmla="*/ 252654 w 517"/>
              <a:gd name="T19" fmla="*/ 113845 h 300"/>
              <a:gd name="T20" fmla="*/ 246005 w 517"/>
              <a:gd name="T21" fmla="*/ 133935 h 300"/>
              <a:gd name="T22" fmla="*/ 239356 w 517"/>
              <a:gd name="T23" fmla="*/ 154025 h 300"/>
              <a:gd name="T24" fmla="*/ 206112 w 517"/>
              <a:gd name="T25" fmla="*/ 154025 h 300"/>
              <a:gd name="T26" fmla="*/ 166220 w 517"/>
              <a:gd name="T27" fmla="*/ 113845 h 300"/>
              <a:gd name="T28" fmla="*/ 139625 w 517"/>
              <a:gd name="T29" fmla="*/ 107148 h 300"/>
              <a:gd name="T30" fmla="*/ 119678 w 517"/>
              <a:gd name="T31" fmla="*/ 80361 h 300"/>
              <a:gd name="T32" fmla="*/ 106381 w 517"/>
              <a:gd name="T33" fmla="*/ 73664 h 300"/>
              <a:gd name="T34" fmla="*/ 46542 w 517"/>
              <a:gd name="T35" fmla="*/ 100451 h 300"/>
              <a:gd name="T36" fmla="*/ 39893 w 517"/>
              <a:gd name="T37" fmla="*/ 120541 h 300"/>
              <a:gd name="T38" fmla="*/ 33244 w 517"/>
              <a:gd name="T39" fmla="*/ 167418 h 300"/>
              <a:gd name="T40" fmla="*/ 6649 w 517"/>
              <a:gd name="T41" fmla="*/ 194205 h 300"/>
              <a:gd name="T42" fmla="*/ 13298 w 517"/>
              <a:gd name="T43" fmla="*/ 234386 h 300"/>
              <a:gd name="T44" fmla="*/ 0 w 517"/>
              <a:gd name="T45" fmla="*/ 247779 h 300"/>
              <a:gd name="T46" fmla="*/ 0 w 517"/>
              <a:gd name="T47" fmla="*/ 287960 h 300"/>
              <a:gd name="T48" fmla="*/ 0 w 517"/>
              <a:gd name="T49" fmla="*/ 308050 h 300"/>
              <a:gd name="T50" fmla="*/ 26595 w 517"/>
              <a:gd name="T51" fmla="*/ 261173 h 300"/>
              <a:gd name="T52" fmla="*/ 66488 w 517"/>
              <a:gd name="T53" fmla="*/ 254476 h 300"/>
              <a:gd name="T54" fmla="*/ 106381 w 517"/>
              <a:gd name="T55" fmla="*/ 254476 h 300"/>
              <a:gd name="T56" fmla="*/ 146273 w 517"/>
              <a:gd name="T57" fmla="*/ 247779 h 300"/>
              <a:gd name="T58" fmla="*/ 186166 w 517"/>
              <a:gd name="T59" fmla="*/ 247779 h 300"/>
              <a:gd name="T60" fmla="*/ 252654 w 517"/>
              <a:gd name="T61" fmla="*/ 267870 h 300"/>
              <a:gd name="T62" fmla="*/ 272600 w 517"/>
              <a:gd name="T63" fmla="*/ 254476 h 300"/>
              <a:gd name="T64" fmla="*/ 299196 w 517"/>
              <a:gd name="T65" fmla="*/ 247779 h 300"/>
              <a:gd name="T66" fmla="*/ 299196 w 517"/>
              <a:gd name="T67" fmla="*/ 267870 h 300"/>
              <a:gd name="T68" fmla="*/ 365683 w 517"/>
              <a:gd name="T69" fmla="*/ 281263 h 300"/>
              <a:gd name="T70" fmla="*/ 445469 w 517"/>
              <a:gd name="T71" fmla="*/ 334837 h 300"/>
              <a:gd name="T72" fmla="*/ 472064 w 517"/>
              <a:gd name="T73" fmla="*/ 314747 h 300"/>
              <a:gd name="T74" fmla="*/ 513065 w 517"/>
              <a:gd name="T75" fmla="*/ 314747 h 300"/>
              <a:gd name="T76" fmla="*/ 572904 w 517"/>
              <a:gd name="T77" fmla="*/ 261173 h 300"/>
              <a:gd name="T78" fmla="*/ 559606 w 517"/>
              <a:gd name="T79" fmla="*/ 194205 h 300"/>
              <a:gd name="T80" fmla="*/ 506416 w 517"/>
              <a:gd name="T81" fmla="*/ 127238 h 300"/>
              <a:gd name="T82" fmla="*/ 526362 w 517"/>
              <a:gd name="T83" fmla="*/ 93754 h 300"/>
              <a:gd name="T84" fmla="*/ 519714 w 517"/>
              <a:gd name="T85" fmla="*/ 73664 h 300"/>
              <a:gd name="T86" fmla="*/ 478713 w 517"/>
              <a:gd name="T87" fmla="*/ 53574 h 3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17" h="300">
                <a:moveTo>
                  <a:pt x="432" y="48"/>
                </a:moveTo>
                <a:lnTo>
                  <a:pt x="420" y="48"/>
                </a:lnTo>
                <a:lnTo>
                  <a:pt x="396" y="36"/>
                </a:lnTo>
                <a:lnTo>
                  <a:pt x="372" y="54"/>
                </a:lnTo>
                <a:lnTo>
                  <a:pt x="312" y="6"/>
                </a:lnTo>
                <a:lnTo>
                  <a:pt x="276" y="0"/>
                </a:lnTo>
                <a:lnTo>
                  <a:pt x="222" y="6"/>
                </a:lnTo>
                <a:lnTo>
                  <a:pt x="216" y="36"/>
                </a:lnTo>
                <a:lnTo>
                  <a:pt x="216" y="66"/>
                </a:lnTo>
                <a:lnTo>
                  <a:pt x="228" y="102"/>
                </a:lnTo>
                <a:lnTo>
                  <a:pt x="222" y="120"/>
                </a:lnTo>
                <a:lnTo>
                  <a:pt x="216" y="138"/>
                </a:lnTo>
                <a:lnTo>
                  <a:pt x="186" y="138"/>
                </a:lnTo>
                <a:lnTo>
                  <a:pt x="150" y="102"/>
                </a:lnTo>
                <a:lnTo>
                  <a:pt x="126" y="96"/>
                </a:lnTo>
                <a:lnTo>
                  <a:pt x="108" y="72"/>
                </a:lnTo>
                <a:lnTo>
                  <a:pt x="96" y="66"/>
                </a:lnTo>
                <a:lnTo>
                  <a:pt x="42" y="90"/>
                </a:lnTo>
                <a:lnTo>
                  <a:pt x="36" y="108"/>
                </a:lnTo>
                <a:lnTo>
                  <a:pt x="30" y="150"/>
                </a:lnTo>
                <a:lnTo>
                  <a:pt x="6" y="174"/>
                </a:lnTo>
                <a:lnTo>
                  <a:pt x="12" y="210"/>
                </a:lnTo>
                <a:lnTo>
                  <a:pt x="0" y="222"/>
                </a:lnTo>
                <a:lnTo>
                  <a:pt x="0" y="258"/>
                </a:lnTo>
                <a:lnTo>
                  <a:pt x="0" y="276"/>
                </a:lnTo>
                <a:lnTo>
                  <a:pt x="24" y="234"/>
                </a:lnTo>
                <a:lnTo>
                  <a:pt x="60" y="228"/>
                </a:lnTo>
                <a:lnTo>
                  <a:pt x="96" y="228"/>
                </a:lnTo>
                <a:lnTo>
                  <a:pt x="132" y="222"/>
                </a:lnTo>
                <a:lnTo>
                  <a:pt x="168" y="222"/>
                </a:lnTo>
                <a:lnTo>
                  <a:pt x="228" y="240"/>
                </a:lnTo>
                <a:lnTo>
                  <a:pt x="246" y="228"/>
                </a:lnTo>
                <a:lnTo>
                  <a:pt x="270" y="222"/>
                </a:lnTo>
                <a:lnTo>
                  <a:pt x="270" y="240"/>
                </a:lnTo>
                <a:lnTo>
                  <a:pt x="330" y="252"/>
                </a:lnTo>
                <a:lnTo>
                  <a:pt x="402" y="300"/>
                </a:lnTo>
                <a:lnTo>
                  <a:pt x="426" y="282"/>
                </a:lnTo>
                <a:lnTo>
                  <a:pt x="463" y="282"/>
                </a:lnTo>
                <a:lnTo>
                  <a:pt x="517" y="234"/>
                </a:lnTo>
                <a:lnTo>
                  <a:pt x="505" y="174"/>
                </a:lnTo>
                <a:lnTo>
                  <a:pt x="457" y="114"/>
                </a:lnTo>
                <a:lnTo>
                  <a:pt x="475" y="84"/>
                </a:lnTo>
                <a:lnTo>
                  <a:pt x="469" y="66"/>
                </a:lnTo>
                <a:lnTo>
                  <a:pt x="432" y="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" name="Freeform 11"/>
          <p:cNvSpPr>
            <a:spLocks noChangeAspect="1"/>
          </p:cNvSpPr>
          <p:nvPr/>
        </p:nvSpPr>
        <p:spPr bwMode="gray">
          <a:xfrm>
            <a:off x="5518150" y="2908300"/>
            <a:ext cx="346075" cy="296863"/>
          </a:xfrm>
          <a:custGeom>
            <a:avLst/>
            <a:gdLst>
              <a:gd name="T0" fmla="*/ 79840 w 52"/>
              <a:gd name="T1" fmla="*/ 244720 h 45"/>
              <a:gd name="T2" fmla="*/ 139721 w 52"/>
              <a:gd name="T3" fmla="*/ 238106 h 45"/>
              <a:gd name="T4" fmla="*/ 179641 w 52"/>
              <a:gd name="T5" fmla="*/ 244720 h 45"/>
              <a:gd name="T6" fmla="*/ 246175 w 52"/>
              <a:gd name="T7" fmla="*/ 297633 h 45"/>
              <a:gd name="T8" fmla="*/ 272788 w 52"/>
              <a:gd name="T9" fmla="*/ 277791 h 45"/>
              <a:gd name="T10" fmla="*/ 299401 w 52"/>
              <a:gd name="T11" fmla="*/ 291019 h 45"/>
              <a:gd name="T12" fmla="*/ 312708 w 52"/>
              <a:gd name="T13" fmla="*/ 291019 h 45"/>
              <a:gd name="T14" fmla="*/ 345975 w 52"/>
              <a:gd name="T15" fmla="*/ 251335 h 45"/>
              <a:gd name="T16" fmla="*/ 339322 w 52"/>
              <a:gd name="T17" fmla="*/ 224878 h 45"/>
              <a:gd name="T18" fmla="*/ 312708 w 52"/>
              <a:gd name="T19" fmla="*/ 191808 h 45"/>
              <a:gd name="T20" fmla="*/ 292748 w 52"/>
              <a:gd name="T21" fmla="*/ 112439 h 45"/>
              <a:gd name="T22" fmla="*/ 312708 w 52"/>
              <a:gd name="T23" fmla="*/ 79369 h 45"/>
              <a:gd name="T24" fmla="*/ 332668 w 52"/>
              <a:gd name="T25" fmla="*/ 26456 h 45"/>
              <a:gd name="T26" fmla="*/ 326015 w 52"/>
              <a:gd name="T27" fmla="*/ 6614 h 45"/>
              <a:gd name="T28" fmla="*/ 319362 w 52"/>
              <a:gd name="T29" fmla="*/ 0 h 45"/>
              <a:gd name="T30" fmla="*/ 319362 w 52"/>
              <a:gd name="T31" fmla="*/ 0 h 45"/>
              <a:gd name="T32" fmla="*/ 312708 w 52"/>
              <a:gd name="T33" fmla="*/ 6614 h 45"/>
              <a:gd name="T34" fmla="*/ 266135 w 52"/>
              <a:gd name="T35" fmla="*/ 13228 h 45"/>
              <a:gd name="T36" fmla="*/ 232868 w 52"/>
              <a:gd name="T37" fmla="*/ 6614 h 45"/>
              <a:gd name="T38" fmla="*/ 186294 w 52"/>
              <a:gd name="T39" fmla="*/ 0 h 45"/>
              <a:gd name="T40" fmla="*/ 139721 w 52"/>
              <a:gd name="T41" fmla="*/ 6614 h 45"/>
              <a:gd name="T42" fmla="*/ 106454 w 52"/>
              <a:gd name="T43" fmla="*/ 26456 h 45"/>
              <a:gd name="T44" fmla="*/ 93147 w 52"/>
              <a:gd name="T45" fmla="*/ 33070 h 45"/>
              <a:gd name="T46" fmla="*/ 66534 w 52"/>
              <a:gd name="T47" fmla="*/ 33070 h 45"/>
              <a:gd name="T48" fmla="*/ 26613 w 52"/>
              <a:gd name="T49" fmla="*/ 72755 h 45"/>
              <a:gd name="T50" fmla="*/ 6653 w 52"/>
              <a:gd name="T51" fmla="*/ 72755 h 45"/>
              <a:gd name="T52" fmla="*/ 0 w 52"/>
              <a:gd name="T53" fmla="*/ 125667 h 45"/>
              <a:gd name="T54" fmla="*/ 19960 w 52"/>
              <a:gd name="T55" fmla="*/ 152124 h 45"/>
              <a:gd name="T56" fmla="*/ 19960 w 52"/>
              <a:gd name="T57" fmla="*/ 158738 h 45"/>
              <a:gd name="T58" fmla="*/ 6653 w 52"/>
              <a:gd name="T59" fmla="*/ 171966 h 45"/>
              <a:gd name="T60" fmla="*/ 19960 w 52"/>
              <a:gd name="T61" fmla="*/ 191808 h 45"/>
              <a:gd name="T62" fmla="*/ 53227 w 52"/>
              <a:gd name="T63" fmla="*/ 218264 h 45"/>
              <a:gd name="T64" fmla="*/ 66534 w 52"/>
              <a:gd name="T65" fmla="*/ 211650 h 45"/>
              <a:gd name="T66" fmla="*/ 79840 w 52"/>
              <a:gd name="T67" fmla="*/ 205036 h 45"/>
              <a:gd name="T68" fmla="*/ 79840 w 52"/>
              <a:gd name="T69" fmla="*/ 224878 h 45"/>
              <a:gd name="T70" fmla="*/ 79840 w 52"/>
              <a:gd name="T71" fmla="*/ 244720 h 4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" h="45">
                <a:moveTo>
                  <a:pt x="12" y="37"/>
                </a:moveTo>
                <a:cubicBezTo>
                  <a:pt x="21" y="36"/>
                  <a:pt x="21" y="36"/>
                  <a:pt x="21" y="36"/>
                </a:cubicBezTo>
                <a:cubicBezTo>
                  <a:pt x="27" y="37"/>
                  <a:pt x="27" y="37"/>
                  <a:pt x="27" y="37"/>
                </a:cubicBezTo>
                <a:cubicBezTo>
                  <a:pt x="37" y="45"/>
                  <a:pt x="37" y="45"/>
                  <a:pt x="37" y="45"/>
                </a:cubicBezTo>
                <a:cubicBezTo>
                  <a:pt x="41" y="42"/>
                  <a:pt x="41" y="42"/>
                  <a:pt x="41" y="42"/>
                </a:cubicBezTo>
                <a:cubicBezTo>
                  <a:pt x="45" y="44"/>
                  <a:pt x="45" y="44"/>
                  <a:pt x="45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52" y="38"/>
                  <a:pt x="52" y="38"/>
                  <a:pt x="52" y="38"/>
                </a:cubicBezTo>
                <a:cubicBezTo>
                  <a:pt x="51" y="34"/>
                  <a:pt x="51" y="34"/>
                  <a:pt x="51" y="34"/>
                </a:cubicBezTo>
                <a:cubicBezTo>
                  <a:pt x="47" y="29"/>
                  <a:pt x="47" y="29"/>
                  <a:pt x="47" y="29"/>
                </a:cubicBezTo>
                <a:cubicBezTo>
                  <a:pt x="44" y="17"/>
                  <a:pt x="44" y="17"/>
                  <a:pt x="44" y="17"/>
                </a:cubicBezTo>
                <a:cubicBezTo>
                  <a:pt x="47" y="12"/>
                  <a:pt x="47" y="12"/>
                  <a:pt x="47" y="12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1"/>
                  <a:pt x="49" y="1"/>
                  <a:pt x="49" y="1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7" y="1"/>
                  <a:pt x="47" y="1"/>
                  <a:pt x="47" y="1"/>
                </a:cubicBezTo>
                <a:cubicBezTo>
                  <a:pt x="40" y="2"/>
                  <a:pt x="40" y="2"/>
                  <a:pt x="40" y="2"/>
                </a:cubicBezTo>
                <a:cubicBezTo>
                  <a:pt x="35" y="1"/>
                  <a:pt x="35" y="1"/>
                  <a:pt x="35" y="1"/>
                </a:cubicBezTo>
                <a:cubicBezTo>
                  <a:pt x="28" y="0"/>
                  <a:pt x="28" y="0"/>
                  <a:pt x="28" y="0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18" y="4"/>
                  <a:pt x="16" y="4"/>
                </a:cubicBezTo>
                <a:cubicBezTo>
                  <a:pt x="15" y="4"/>
                  <a:pt x="14" y="5"/>
                  <a:pt x="14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4" y="11"/>
                  <a:pt x="4" y="11"/>
                  <a:pt x="4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9"/>
                  <a:pt x="0" y="19"/>
                  <a:pt x="0" y="19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6"/>
                  <a:pt x="1" y="26"/>
                  <a:pt x="1" y="26"/>
                </a:cubicBezTo>
                <a:cubicBezTo>
                  <a:pt x="3" y="29"/>
                  <a:pt x="3" y="29"/>
                  <a:pt x="3" y="29"/>
                </a:cubicBezTo>
                <a:cubicBezTo>
                  <a:pt x="8" y="33"/>
                  <a:pt x="8" y="33"/>
                  <a:pt x="8" y="33"/>
                </a:cubicBezTo>
                <a:cubicBezTo>
                  <a:pt x="10" y="32"/>
                  <a:pt x="10" y="32"/>
                  <a:pt x="10" y="32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4"/>
                  <a:pt x="12" y="34"/>
                  <a:pt x="12" y="34"/>
                </a:cubicBezTo>
                <a:lnTo>
                  <a:pt x="12" y="3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Freeform 12"/>
          <p:cNvSpPr>
            <a:spLocks noChangeAspect="1"/>
          </p:cNvSpPr>
          <p:nvPr/>
        </p:nvSpPr>
        <p:spPr bwMode="gray">
          <a:xfrm>
            <a:off x="5349875" y="3392488"/>
            <a:ext cx="457200" cy="371475"/>
          </a:xfrm>
          <a:custGeom>
            <a:avLst/>
            <a:gdLst>
              <a:gd name="T0" fmla="*/ 444316 w 414"/>
              <a:gd name="T1" fmla="*/ 86367 h 336"/>
              <a:gd name="T2" fmla="*/ 424421 w 414"/>
              <a:gd name="T3" fmla="*/ 112941 h 336"/>
              <a:gd name="T4" fmla="*/ 431053 w 414"/>
              <a:gd name="T5" fmla="*/ 126228 h 336"/>
              <a:gd name="T6" fmla="*/ 457579 w 414"/>
              <a:gd name="T7" fmla="*/ 139515 h 336"/>
              <a:gd name="T8" fmla="*/ 450947 w 414"/>
              <a:gd name="T9" fmla="*/ 159446 h 336"/>
              <a:gd name="T10" fmla="*/ 417790 w 414"/>
              <a:gd name="T11" fmla="*/ 166090 h 336"/>
              <a:gd name="T12" fmla="*/ 417790 w 414"/>
              <a:gd name="T13" fmla="*/ 192664 h 336"/>
              <a:gd name="T14" fmla="*/ 397895 w 414"/>
              <a:gd name="T15" fmla="*/ 192664 h 336"/>
              <a:gd name="T16" fmla="*/ 378000 w 414"/>
              <a:gd name="T17" fmla="*/ 219238 h 336"/>
              <a:gd name="T18" fmla="*/ 391263 w 414"/>
              <a:gd name="T19" fmla="*/ 239169 h 336"/>
              <a:gd name="T20" fmla="*/ 371368 w 414"/>
              <a:gd name="T21" fmla="*/ 265744 h 336"/>
              <a:gd name="T22" fmla="*/ 391263 w 414"/>
              <a:gd name="T23" fmla="*/ 298962 h 336"/>
              <a:gd name="T24" fmla="*/ 378000 w 414"/>
              <a:gd name="T25" fmla="*/ 312249 h 336"/>
              <a:gd name="T26" fmla="*/ 344842 w 414"/>
              <a:gd name="T27" fmla="*/ 298962 h 336"/>
              <a:gd name="T28" fmla="*/ 338211 w 414"/>
              <a:gd name="T29" fmla="*/ 318892 h 336"/>
              <a:gd name="T30" fmla="*/ 305053 w 414"/>
              <a:gd name="T31" fmla="*/ 318892 h 336"/>
              <a:gd name="T32" fmla="*/ 305053 w 414"/>
              <a:gd name="T33" fmla="*/ 358754 h 336"/>
              <a:gd name="T34" fmla="*/ 238737 w 414"/>
              <a:gd name="T35" fmla="*/ 345467 h 336"/>
              <a:gd name="T36" fmla="*/ 212211 w 414"/>
              <a:gd name="T37" fmla="*/ 372041 h 336"/>
              <a:gd name="T38" fmla="*/ 198947 w 414"/>
              <a:gd name="T39" fmla="*/ 325536 h 336"/>
              <a:gd name="T40" fmla="*/ 165789 w 414"/>
              <a:gd name="T41" fmla="*/ 325536 h 336"/>
              <a:gd name="T42" fmla="*/ 139263 w 414"/>
              <a:gd name="T43" fmla="*/ 292318 h 336"/>
              <a:gd name="T44" fmla="*/ 152526 w 414"/>
              <a:gd name="T45" fmla="*/ 265744 h 336"/>
              <a:gd name="T46" fmla="*/ 152526 w 414"/>
              <a:gd name="T47" fmla="*/ 219238 h 336"/>
              <a:gd name="T48" fmla="*/ 132632 w 414"/>
              <a:gd name="T49" fmla="*/ 199308 h 336"/>
              <a:gd name="T50" fmla="*/ 99474 w 414"/>
              <a:gd name="T51" fmla="*/ 186021 h 336"/>
              <a:gd name="T52" fmla="*/ 59684 w 414"/>
              <a:gd name="T53" fmla="*/ 186021 h 336"/>
              <a:gd name="T54" fmla="*/ 33158 w 414"/>
              <a:gd name="T55" fmla="*/ 179377 h 336"/>
              <a:gd name="T56" fmla="*/ 19895 w 414"/>
              <a:gd name="T57" fmla="*/ 172733 h 336"/>
              <a:gd name="T58" fmla="*/ 13263 w 414"/>
              <a:gd name="T59" fmla="*/ 179377 h 336"/>
              <a:gd name="T60" fmla="*/ 19895 w 414"/>
              <a:gd name="T61" fmla="*/ 152803 h 336"/>
              <a:gd name="T62" fmla="*/ 13263 w 414"/>
              <a:gd name="T63" fmla="*/ 112941 h 336"/>
              <a:gd name="T64" fmla="*/ 0 w 414"/>
              <a:gd name="T65" fmla="*/ 99654 h 336"/>
              <a:gd name="T66" fmla="*/ 0 w 414"/>
              <a:gd name="T67" fmla="*/ 59792 h 336"/>
              <a:gd name="T68" fmla="*/ 26526 w 414"/>
              <a:gd name="T69" fmla="*/ 13287 h 336"/>
              <a:gd name="T70" fmla="*/ 66316 w 414"/>
              <a:gd name="T71" fmla="*/ 6644 h 336"/>
              <a:gd name="T72" fmla="*/ 106105 w 414"/>
              <a:gd name="T73" fmla="*/ 6644 h 336"/>
              <a:gd name="T74" fmla="*/ 145895 w 414"/>
              <a:gd name="T75" fmla="*/ 0 h 336"/>
              <a:gd name="T76" fmla="*/ 185684 w 414"/>
              <a:gd name="T77" fmla="*/ 0 h 336"/>
              <a:gd name="T78" fmla="*/ 252000 w 414"/>
              <a:gd name="T79" fmla="*/ 19931 h 336"/>
              <a:gd name="T80" fmla="*/ 271895 w 414"/>
              <a:gd name="T81" fmla="*/ 6644 h 336"/>
              <a:gd name="T82" fmla="*/ 298421 w 414"/>
              <a:gd name="T83" fmla="*/ 0 h 336"/>
              <a:gd name="T84" fmla="*/ 298421 w 414"/>
              <a:gd name="T85" fmla="*/ 19931 h 336"/>
              <a:gd name="T86" fmla="*/ 364737 w 414"/>
              <a:gd name="T87" fmla="*/ 33218 h 336"/>
              <a:gd name="T88" fmla="*/ 444316 w 414"/>
              <a:gd name="T89" fmla="*/ 86367 h 3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14" h="336">
                <a:moveTo>
                  <a:pt x="402" y="78"/>
                </a:moveTo>
                <a:lnTo>
                  <a:pt x="384" y="102"/>
                </a:lnTo>
                <a:lnTo>
                  <a:pt x="390" y="114"/>
                </a:lnTo>
                <a:lnTo>
                  <a:pt x="414" y="126"/>
                </a:lnTo>
                <a:lnTo>
                  <a:pt x="408" y="144"/>
                </a:lnTo>
                <a:lnTo>
                  <a:pt x="378" y="150"/>
                </a:lnTo>
                <a:lnTo>
                  <a:pt x="378" y="174"/>
                </a:lnTo>
                <a:lnTo>
                  <a:pt x="360" y="174"/>
                </a:lnTo>
                <a:lnTo>
                  <a:pt x="342" y="198"/>
                </a:lnTo>
                <a:lnTo>
                  <a:pt x="354" y="216"/>
                </a:lnTo>
                <a:lnTo>
                  <a:pt x="336" y="240"/>
                </a:lnTo>
                <a:lnTo>
                  <a:pt x="354" y="270"/>
                </a:lnTo>
                <a:lnTo>
                  <a:pt x="342" y="282"/>
                </a:lnTo>
                <a:lnTo>
                  <a:pt x="312" y="270"/>
                </a:lnTo>
                <a:lnTo>
                  <a:pt x="306" y="288"/>
                </a:lnTo>
                <a:lnTo>
                  <a:pt x="276" y="288"/>
                </a:lnTo>
                <a:lnTo>
                  <a:pt x="276" y="324"/>
                </a:lnTo>
                <a:lnTo>
                  <a:pt x="216" y="312"/>
                </a:lnTo>
                <a:lnTo>
                  <a:pt x="192" y="336"/>
                </a:lnTo>
                <a:lnTo>
                  <a:pt x="180" y="294"/>
                </a:lnTo>
                <a:lnTo>
                  <a:pt x="150" y="294"/>
                </a:lnTo>
                <a:lnTo>
                  <a:pt x="126" y="264"/>
                </a:lnTo>
                <a:lnTo>
                  <a:pt x="138" y="240"/>
                </a:lnTo>
                <a:lnTo>
                  <a:pt x="138" y="198"/>
                </a:lnTo>
                <a:lnTo>
                  <a:pt x="120" y="180"/>
                </a:lnTo>
                <a:lnTo>
                  <a:pt x="90" y="168"/>
                </a:lnTo>
                <a:lnTo>
                  <a:pt x="54" y="168"/>
                </a:lnTo>
                <a:lnTo>
                  <a:pt x="30" y="162"/>
                </a:lnTo>
                <a:lnTo>
                  <a:pt x="18" y="156"/>
                </a:lnTo>
                <a:lnTo>
                  <a:pt x="12" y="162"/>
                </a:lnTo>
                <a:lnTo>
                  <a:pt x="18" y="138"/>
                </a:lnTo>
                <a:lnTo>
                  <a:pt x="12" y="102"/>
                </a:lnTo>
                <a:lnTo>
                  <a:pt x="0" y="90"/>
                </a:lnTo>
                <a:lnTo>
                  <a:pt x="0" y="54"/>
                </a:lnTo>
                <a:lnTo>
                  <a:pt x="24" y="12"/>
                </a:lnTo>
                <a:lnTo>
                  <a:pt x="60" y="6"/>
                </a:lnTo>
                <a:lnTo>
                  <a:pt x="96" y="6"/>
                </a:lnTo>
                <a:lnTo>
                  <a:pt x="132" y="0"/>
                </a:lnTo>
                <a:lnTo>
                  <a:pt x="168" y="0"/>
                </a:lnTo>
                <a:lnTo>
                  <a:pt x="228" y="18"/>
                </a:lnTo>
                <a:lnTo>
                  <a:pt x="246" y="6"/>
                </a:lnTo>
                <a:lnTo>
                  <a:pt x="270" y="0"/>
                </a:lnTo>
                <a:lnTo>
                  <a:pt x="270" y="18"/>
                </a:lnTo>
                <a:lnTo>
                  <a:pt x="330" y="30"/>
                </a:lnTo>
                <a:lnTo>
                  <a:pt x="402" y="7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2" name="Freeform 13"/>
          <p:cNvSpPr>
            <a:spLocks noChangeAspect="1"/>
          </p:cNvSpPr>
          <p:nvPr/>
        </p:nvSpPr>
        <p:spPr bwMode="gray">
          <a:xfrm>
            <a:off x="5243513" y="3511550"/>
            <a:ext cx="258762" cy="174625"/>
          </a:xfrm>
          <a:custGeom>
            <a:avLst/>
            <a:gdLst>
              <a:gd name="T0" fmla="*/ 125961 w 39"/>
              <a:gd name="T1" fmla="*/ 53803 h 26"/>
              <a:gd name="T2" fmla="*/ 139220 w 39"/>
              <a:gd name="T3" fmla="*/ 60528 h 26"/>
              <a:gd name="T4" fmla="*/ 165738 w 39"/>
              <a:gd name="T5" fmla="*/ 67253 h 26"/>
              <a:gd name="T6" fmla="*/ 205515 w 39"/>
              <a:gd name="T7" fmla="*/ 67253 h 26"/>
              <a:gd name="T8" fmla="*/ 238662 w 39"/>
              <a:gd name="T9" fmla="*/ 80704 h 26"/>
              <a:gd name="T10" fmla="*/ 258551 w 39"/>
              <a:gd name="T11" fmla="*/ 100880 h 26"/>
              <a:gd name="T12" fmla="*/ 258551 w 39"/>
              <a:gd name="T13" fmla="*/ 147958 h 26"/>
              <a:gd name="T14" fmla="*/ 245292 w 39"/>
              <a:gd name="T15" fmla="*/ 174859 h 26"/>
              <a:gd name="T16" fmla="*/ 13259 w 39"/>
              <a:gd name="T17" fmla="*/ 174859 h 26"/>
              <a:gd name="T18" fmla="*/ 33148 w 39"/>
              <a:gd name="T19" fmla="*/ 154683 h 26"/>
              <a:gd name="T20" fmla="*/ 39777 w 39"/>
              <a:gd name="T21" fmla="*/ 141232 h 26"/>
              <a:gd name="T22" fmla="*/ 26518 w 39"/>
              <a:gd name="T23" fmla="*/ 127782 h 26"/>
              <a:gd name="T24" fmla="*/ 0 w 39"/>
              <a:gd name="T25" fmla="*/ 134507 h 26"/>
              <a:gd name="T26" fmla="*/ 6630 w 39"/>
              <a:gd name="T27" fmla="*/ 121056 h 26"/>
              <a:gd name="T28" fmla="*/ 6630 w 39"/>
              <a:gd name="T29" fmla="*/ 100880 h 26"/>
              <a:gd name="T30" fmla="*/ 19889 w 39"/>
              <a:gd name="T31" fmla="*/ 87430 h 26"/>
              <a:gd name="T32" fmla="*/ 33148 w 39"/>
              <a:gd name="T33" fmla="*/ 94155 h 26"/>
              <a:gd name="T34" fmla="*/ 46407 w 39"/>
              <a:gd name="T35" fmla="*/ 80704 h 26"/>
              <a:gd name="T36" fmla="*/ 99443 w 39"/>
              <a:gd name="T37" fmla="*/ 0 h 26"/>
              <a:gd name="T38" fmla="*/ 106072 w 39"/>
              <a:gd name="T39" fmla="*/ 20176 h 26"/>
              <a:gd name="T40" fmla="*/ 99443 w 39"/>
              <a:gd name="T41" fmla="*/ 40352 h 26"/>
              <a:gd name="T42" fmla="*/ 72925 w 39"/>
              <a:gd name="T43" fmla="*/ 87430 h 26"/>
              <a:gd name="T44" fmla="*/ 112702 w 39"/>
              <a:gd name="T45" fmla="*/ 94155 h 26"/>
              <a:gd name="T46" fmla="*/ 132590 w 39"/>
              <a:gd name="T47" fmla="*/ 80704 h 26"/>
              <a:gd name="T48" fmla="*/ 119331 w 39"/>
              <a:gd name="T49" fmla="*/ 60528 h 26"/>
              <a:gd name="T50" fmla="*/ 125961 w 39"/>
              <a:gd name="T51" fmla="*/ 53803 h 2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9" h="26">
                <a:moveTo>
                  <a:pt x="19" y="8"/>
                </a:moveTo>
                <a:cubicBezTo>
                  <a:pt x="21" y="9"/>
                  <a:pt x="21" y="9"/>
                  <a:pt x="21" y="9"/>
                </a:cubicBezTo>
                <a:cubicBezTo>
                  <a:pt x="25" y="10"/>
                  <a:pt x="25" y="10"/>
                  <a:pt x="25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6" y="12"/>
                  <a:pt x="36" y="12"/>
                  <a:pt x="36" y="12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22"/>
                  <a:pt x="39" y="22"/>
                  <a:pt x="39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5" y="23"/>
                  <a:pt x="5" y="23"/>
                  <a:pt x="5" y="23"/>
                </a:cubicBezTo>
                <a:cubicBezTo>
                  <a:pt x="6" y="21"/>
                  <a:pt x="6" y="21"/>
                  <a:pt x="6" y="21"/>
                </a:cubicBezTo>
                <a:cubicBezTo>
                  <a:pt x="4" y="19"/>
                  <a:pt x="4" y="19"/>
                  <a:pt x="4" y="19"/>
                </a:cubicBezTo>
                <a:cubicBezTo>
                  <a:pt x="0" y="20"/>
                  <a:pt x="0" y="20"/>
                  <a:pt x="0" y="20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4"/>
                  <a:pt x="5" y="14"/>
                  <a:pt x="5" y="14"/>
                </a:cubicBezTo>
                <a:cubicBezTo>
                  <a:pt x="7" y="12"/>
                  <a:pt x="7" y="12"/>
                  <a:pt x="7" y="12"/>
                </a:cubicBezTo>
                <a:cubicBezTo>
                  <a:pt x="11" y="11"/>
                  <a:pt x="15" y="0"/>
                  <a:pt x="15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5" y="6"/>
                  <a:pt x="15" y="6"/>
                  <a:pt x="15" y="6"/>
                </a:cubicBezTo>
                <a:cubicBezTo>
                  <a:pt x="11" y="13"/>
                  <a:pt x="11" y="13"/>
                  <a:pt x="11" y="13"/>
                </a:cubicBezTo>
                <a:cubicBezTo>
                  <a:pt x="17" y="14"/>
                  <a:pt x="17" y="14"/>
                  <a:pt x="17" y="14"/>
                </a:cubicBezTo>
                <a:cubicBezTo>
                  <a:pt x="20" y="12"/>
                  <a:pt x="20" y="12"/>
                  <a:pt x="20" y="12"/>
                </a:cubicBezTo>
                <a:cubicBezTo>
                  <a:pt x="18" y="9"/>
                  <a:pt x="18" y="9"/>
                  <a:pt x="18" y="9"/>
                </a:cubicBezTo>
                <a:lnTo>
                  <a:pt x="19" y="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3" name="Freeform 14"/>
          <p:cNvSpPr>
            <a:spLocks noChangeAspect="1"/>
          </p:cNvSpPr>
          <p:nvPr/>
        </p:nvSpPr>
        <p:spPr bwMode="gray">
          <a:xfrm>
            <a:off x="5535613" y="3398838"/>
            <a:ext cx="803275" cy="682625"/>
          </a:xfrm>
          <a:custGeom>
            <a:avLst/>
            <a:gdLst>
              <a:gd name="T0" fmla="*/ 743868 w 727"/>
              <a:gd name="T1" fmla="*/ 510365 h 618"/>
              <a:gd name="T2" fmla="*/ 690813 w 727"/>
              <a:gd name="T3" fmla="*/ 523621 h 618"/>
              <a:gd name="T4" fmla="*/ 664286 w 727"/>
              <a:gd name="T5" fmla="*/ 589902 h 618"/>
              <a:gd name="T6" fmla="*/ 677550 w 727"/>
              <a:gd name="T7" fmla="*/ 649555 h 618"/>
              <a:gd name="T8" fmla="*/ 611232 w 727"/>
              <a:gd name="T9" fmla="*/ 656184 h 618"/>
              <a:gd name="T10" fmla="*/ 538282 w 727"/>
              <a:gd name="T11" fmla="*/ 636299 h 618"/>
              <a:gd name="T12" fmla="*/ 452068 w 727"/>
              <a:gd name="T13" fmla="*/ 649555 h 618"/>
              <a:gd name="T14" fmla="*/ 405646 w 727"/>
              <a:gd name="T15" fmla="*/ 656184 h 618"/>
              <a:gd name="T16" fmla="*/ 332696 w 727"/>
              <a:gd name="T17" fmla="*/ 629671 h 618"/>
              <a:gd name="T18" fmla="*/ 278536 w 727"/>
              <a:gd name="T19" fmla="*/ 616415 h 618"/>
              <a:gd name="T20" fmla="*/ 119373 w 727"/>
              <a:gd name="T21" fmla="*/ 656184 h 618"/>
              <a:gd name="T22" fmla="*/ 66318 w 727"/>
              <a:gd name="T23" fmla="*/ 682696 h 618"/>
              <a:gd name="T24" fmla="*/ 39791 w 727"/>
              <a:gd name="T25" fmla="*/ 629671 h 618"/>
              <a:gd name="T26" fmla="*/ 46423 w 727"/>
              <a:gd name="T27" fmla="*/ 543506 h 618"/>
              <a:gd name="T28" fmla="*/ 39791 w 727"/>
              <a:gd name="T29" fmla="*/ 404315 h 618"/>
              <a:gd name="T30" fmla="*/ 53054 w 727"/>
              <a:gd name="T31" fmla="*/ 338034 h 618"/>
              <a:gd name="T32" fmla="*/ 119373 w 727"/>
              <a:gd name="T33" fmla="*/ 311521 h 618"/>
              <a:gd name="T34" fmla="*/ 159163 w 727"/>
              <a:gd name="T35" fmla="*/ 291637 h 618"/>
              <a:gd name="T36" fmla="*/ 205586 w 727"/>
              <a:gd name="T37" fmla="*/ 291637 h 618"/>
              <a:gd name="T38" fmla="*/ 205586 w 727"/>
              <a:gd name="T39" fmla="*/ 231984 h 618"/>
              <a:gd name="T40" fmla="*/ 212218 w 727"/>
              <a:gd name="T41" fmla="*/ 185587 h 618"/>
              <a:gd name="T42" fmla="*/ 232113 w 727"/>
              <a:gd name="T43" fmla="*/ 159075 h 618"/>
              <a:gd name="T44" fmla="*/ 271904 w 727"/>
              <a:gd name="T45" fmla="*/ 132562 h 618"/>
              <a:gd name="T46" fmla="*/ 238745 w 727"/>
              <a:gd name="T47" fmla="*/ 106050 h 618"/>
              <a:gd name="T48" fmla="*/ 285168 w 727"/>
              <a:gd name="T49" fmla="*/ 59653 h 618"/>
              <a:gd name="T50" fmla="*/ 385750 w 727"/>
              <a:gd name="T51" fmla="*/ 6628 h 618"/>
              <a:gd name="T52" fmla="*/ 485227 w 727"/>
              <a:gd name="T53" fmla="*/ 26512 h 618"/>
              <a:gd name="T54" fmla="*/ 624495 w 727"/>
              <a:gd name="T55" fmla="*/ 66281 h 618"/>
              <a:gd name="T56" fmla="*/ 723972 w 727"/>
              <a:gd name="T57" fmla="*/ 258497 h 618"/>
              <a:gd name="T58" fmla="*/ 763763 w 727"/>
              <a:gd name="T59" fmla="*/ 285009 h 618"/>
              <a:gd name="T60" fmla="*/ 790290 w 727"/>
              <a:gd name="T61" fmla="*/ 364546 h 618"/>
              <a:gd name="T62" fmla="*/ 710709 w 727"/>
              <a:gd name="T63" fmla="*/ 377803 h 618"/>
              <a:gd name="T64" fmla="*/ 750500 w 727"/>
              <a:gd name="T65" fmla="*/ 497109 h 61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727" h="618">
                <a:moveTo>
                  <a:pt x="679" y="450"/>
                </a:moveTo>
                <a:lnTo>
                  <a:pt x="673" y="462"/>
                </a:lnTo>
                <a:lnTo>
                  <a:pt x="661" y="480"/>
                </a:lnTo>
                <a:lnTo>
                  <a:pt x="625" y="474"/>
                </a:lnTo>
                <a:lnTo>
                  <a:pt x="613" y="492"/>
                </a:lnTo>
                <a:lnTo>
                  <a:pt x="601" y="534"/>
                </a:lnTo>
                <a:lnTo>
                  <a:pt x="607" y="552"/>
                </a:lnTo>
                <a:lnTo>
                  <a:pt x="613" y="588"/>
                </a:lnTo>
                <a:lnTo>
                  <a:pt x="589" y="606"/>
                </a:lnTo>
                <a:lnTo>
                  <a:pt x="553" y="594"/>
                </a:lnTo>
                <a:lnTo>
                  <a:pt x="517" y="606"/>
                </a:lnTo>
                <a:lnTo>
                  <a:pt x="487" y="576"/>
                </a:lnTo>
                <a:lnTo>
                  <a:pt x="451" y="600"/>
                </a:lnTo>
                <a:lnTo>
                  <a:pt x="409" y="588"/>
                </a:lnTo>
                <a:lnTo>
                  <a:pt x="385" y="618"/>
                </a:lnTo>
                <a:lnTo>
                  <a:pt x="367" y="594"/>
                </a:lnTo>
                <a:lnTo>
                  <a:pt x="325" y="582"/>
                </a:lnTo>
                <a:lnTo>
                  <a:pt x="301" y="570"/>
                </a:lnTo>
                <a:lnTo>
                  <a:pt x="283" y="582"/>
                </a:lnTo>
                <a:lnTo>
                  <a:pt x="252" y="558"/>
                </a:lnTo>
                <a:lnTo>
                  <a:pt x="132" y="558"/>
                </a:lnTo>
                <a:lnTo>
                  <a:pt x="108" y="594"/>
                </a:lnTo>
                <a:lnTo>
                  <a:pt x="66" y="600"/>
                </a:lnTo>
                <a:lnTo>
                  <a:pt x="60" y="618"/>
                </a:lnTo>
                <a:lnTo>
                  <a:pt x="36" y="618"/>
                </a:lnTo>
                <a:lnTo>
                  <a:pt x="36" y="570"/>
                </a:lnTo>
                <a:lnTo>
                  <a:pt x="0" y="528"/>
                </a:lnTo>
                <a:lnTo>
                  <a:pt x="42" y="492"/>
                </a:lnTo>
                <a:lnTo>
                  <a:pt x="36" y="420"/>
                </a:lnTo>
                <a:lnTo>
                  <a:pt x="36" y="366"/>
                </a:lnTo>
                <a:lnTo>
                  <a:pt x="24" y="330"/>
                </a:lnTo>
                <a:lnTo>
                  <a:pt x="48" y="306"/>
                </a:lnTo>
                <a:lnTo>
                  <a:pt x="108" y="318"/>
                </a:lnTo>
                <a:lnTo>
                  <a:pt x="108" y="282"/>
                </a:lnTo>
                <a:lnTo>
                  <a:pt x="138" y="282"/>
                </a:lnTo>
                <a:lnTo>
                  <a:pt x="144" y="264"/>
                </a:lnTo>
                <a:lnTo>
                  <a:pt x="174" y="276"/>
                </a:lnTo>
                <a:lnTo>
                  <a:pt x="186" y="264"/>
                </a:lnTo>
                <a:lnTo>
                  <a:pt x="168" y="234"/>
                </a:lnTo>
                <a:lnTo>
                  <a:pt x="186" y="210"/>
                </a:lnTo>
                <a:lnTo>
                  <a:pt x="174" y="192"/>
                </a:lnTo>
                <a:lnTo>
                  <a:pt x="192" y="168"/>
                </a:lnTo>
                <a:lnTo>
                  <a:pt x="210" y="168"/>
                </a:lnTo>
                <a:lnTo>
                  <a:pt x="210" y="144"/>
                </a:lnTo>
                <a:lnTo>
                  <a:pt x="240" y="138"/>
                </a:lnTo>
                <a:lnTo>
                  <a:pt x="246" y="120"/>
                </a:lnTo>
                <a:lnTo>
                  <a:pt x="222" y="108"/>
                </a:lnTo>
                <a:lnTo>
                  <a:pt x="216" y="96"/>
                </a:lnTo>
                <a:lnTo>
                  <a:pt x="234" y="72"/>
                </a:lnTo>
                <a:lnTo>
                  <a:pt x="258" y="54"/>
                </a:lnTo>
                <a:lnTo>
                  <a:pt x="295" y="54"/>
                </a:lnTo>
                <a:lnTo>
                  <a:pt x="349" y="6"/>
                </a:lnTo>
                <a:lnTo>
                  <a:pt x="415" y="0"/>
                </a:lnTo>
                <a:lnTo>
                  <a:pt x="439" y="24"/>
                </a:lnTo>
                <a:lnTo>
                  <a:pt x="475" y="0"/>
                </a:lnTo>
                <a:lnTo>
                  <a:pt x="565" y="60"/>
                </a:lnTo>
                <a:lnTo>
                  <a:pt x="565" y="144"/>
                </a:lnTo>
                <a:lnTo>
                  <a:pt x="655" y="234"/>
                </a:lnTo>
                <a:lnTo>
                  <a:pt x="655" y="258"/>
                </a:lnTo>
                <a:lnTo>
                  <a:pt x="691" y="258"/>
                </a:lnTo>
                <a:lnTo>
                  <a:pt x="727" y="294"/>
                </a:lnTo>
                <a:lnTo>
                  <a:pt x="715" y="330"/>
                </a:lnTo>
                <a:lnTo>
                  <a:pt x="655" y="330"/>
                </a:lnTo>
                <a:lnTo>
                  <a:pt x="643" y="342"/>
                </a:lnTo>
                <a:lnTo>
                  <a:pt x="673" y="384"/>
                </a:lnTo>
                <a:lnTo>
                  <a:pt x="679" y="4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4" name="Freeform 15"/>
          <p:cNvSpPr>
            <a:spLocks noChangeAspect="1"/>
          </p:cNvSpPr>
          <p:nvPr/>
        </p:nvSpPr>
        <p:spPr bwMode="gray">
          <a:xfrm>
            <a:off x="5276850" y="4546600"/>
            <a:ext cx="996950" cy="704850"/>
          </a:xfrm>
          <a:custGeom>
            <a:avLst/>
            <a:gdLst>
              <a:gd name="T0" fmla="*/ 857577 w 901"/>
              <a:gd name="T1" fmla="*/ 631856 h 636"/>
              <a:gd name="T2" fmla="*/ 797823 w 901"/>
              <a:gd name="T3" fmla="*/ 605251 h 636"/>
              <a:gd name="T4" fmla="*/ 751348 w 901"/>
              <a:gd name="T5" fmla="*/ 578647 h 636"/>
              <a:gd name="T6" fmla="*/ 564341 w 901"/>
              <a:gd name="T7" fmla="*/ 691716 h 636"/>
              <a:gd name="T8" fmla="*/ 471391 w 901"/>
              <a:gd name="T9" fmla="*/ 685065 h 636"/>
              <a:gd name="T10" fmla="*/ 398358 w 901"/>
              <a:gd name="T11" fmla="*/ 698367 h 636"/>
              <a:gd name="T12" fmla="*/ 292129 w 901"/>
              <a:gd name="T13" fmla="*/ 678414 h 636"/>
              <a:gd name="T14" fmla="*/ 258933 w 901"/>
              <a:gd name="T15" fmla="*/ 638507 h 636"/>
              <a:gd name="T16" fmla="*/ 245654 w 901"/>
              <a:gd name="T17" fmla="*/ 605251 h 636"/>
              <a:gd name="T18" fmla="*/ 245654 w 901"/>
              <a:gd name="T19" fmla="*/ 571996 h 636"/>
              <a:gd name="T20" fmla="*/ 212458 w 901"/>
              <a:gd name="T21" fmla="*/ 598600 h 636"/>
              <a:gd name="T22" fmla="*/ 146065 w 901"/>
              <a:gd name="T23" fmla="*/ 571996 h 636"/>
              <a:gd name="T24" fmla="*/ 132786 w 901"/>
              <a:gd name="T25" fmla="*/ 512136 h 636"/>
              <a:gd name="T26" fmla="*/ 73032 w 901"/>
              <a:gd name="T27" fmla="*/ 458927 h 636"/>
              <a:gd name="T28" fmla="*/ 53114 w 901"/>
              <a:gd name="T29" fmla="*/ 385765 h 636"/>
              <a:gd name="T30" fmla="*/ 0 w 901"/>
              <a:gd name="T31" fmla="*/ 339207 h 636"/>
              <a:gd name="T32" fmla="*/ 66393 w 901"/>
              <a:gd name="T33" fmla="*/ 312602 h 636"/>
              <a:gd name="T34" fmla="*/ 106229 w 901"/>
              <a:gd name="T35" fmla="*/ 266045 h 636"/>
              <a:gd name="T36" fmla="*/ 172622 w 901"/>
              <a:gd name="T37" fmla="*/ 159627 h 636"/>
              <a:gd name="T38" fmla="*/ 212458 w 901"/>
              <a:gd name="T39" fmla="*/ 99767 h 636"/>
              <a:gd name="T40" fmla="*/ 265572 w 901"/>
              <a:gd name="T41" fmla="*/ 53209 h 636"/>
              <a:gd name="T42" fmla="*/ 391719 w 901"/>
              <a:gd name="T43" fmla="*/ 53209 h 636"/>
              <a:gd name="T44" fmla="*/ 444833 w 901"/>
              <a:gd name="T45" fmla="*/ 59860 h 636"/>
              <a:gd name="T46" fmla="*/ 511226 w 901"/>
              <a:gd name="T47" fmla="*/ 46558 h 636"/>
              <a:gd name="T48" fmla="*/ 605283 w 901"/>
              <a:gd name="T49" fmla="*/ 0 h 636"/>
              <a:gd name="T50" fmla="*/ 698233 w 901"/>
              <a:gd name="T51" fmla="*/ 59860 h 636"/>
              <a:gd name="T52" fmla="*/ 731430 w 901"/>
              <a:gd name="T53" fmla="*/ 106418 h 636"/>
              <a:gd name="T54" fmla="*/ 797823 w 901"/>
              <a:gd name="T55" fmla="*/ 172929 h 636"/>
              <a:gd name="T56" fmla="*/ 817741 w 901"/>
              <a:gd name="T57" fmla="*/ 252742 h 636"/>
              <a:gd name="T58" fmla="*/ 817741 w 901"/>
              <a:gd name="T59" fmla="*/ 379113 h 636"/>
              <a:gd name="T60" fmla="*/ 864216 w 901"/>
              <a:gd name="T61" fmla="*/ 405718 h 636"/>
              <a:gd name="T62" fmla="*/ 923970 w 901"/>
              <a:gd name="T63" fmla="*/ 372462 h 636"/>
              <a:gd name="T64" fmla="*/ 970445 w 901"/>
              <a:gd name="T65" fmla="*/ 379113 h 636"/>
              <a:gd name="T66" fmla="*/ 990363 w 901"/>
              <a:gd name="T67" fmla="*/ 445625 h 636"/>
              <a:gd name="T68" fmla="*/ 943888 w 901"/>
              <a:gd name="T69" fmla="*/ 465578 h 636"/>
              <a:gd name="T70" fmla="*/ 930609 w 901"/>
              <a:gd name="T71" fmla="*/ 485531 h 636"/>
              <a:gd name="T72" fmla="*/ 937248 w 901"/>
              <a:gd name="T73" fmla="*/ 458927 h 636"/>
              <a:gd name="T74" fmla="*/ 917330 w 901"/>
              <a:gd name="T75" fmla="*/ 452276 h 636"/>
              <a:gd name="T76" fmla="*/ 910691 w 901"/>
              <a:gd name="T77" fmla="*/ 498833 h 636"/>
              <a:gd name="T78" fmla="*/ 897412 w 901"/>
              <a:gd name="T79" fmla="*/ 631856 h 6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901" h="636">
                <a:moveTo>
                  <a:pt x="811" y="570"/>
                </a:moveTo>
                <a:lnTo>
                  <a:pt x="775" y="570"/>
                </a:lnTo>
                <a:lnTo>
                  <a:pt x="757" y="552"/>
                </a:lnTo>
                <a:lnTo>
                  <a:pt x="721" y="546"/>
                </a:lnTo>
                <a:lnTo>
                  <a:pt x="703" y="534"/>
                </a:lnTo>
                <a:lnTo>
                  <a:pt x="679" y="522"/>
                </a:lnTo>
                <a:lnTo>
                  <a:pt x="571" y="570"/>
                </a:lnTo>
                <a:lnTo>
                  <a:pt x="510" y="624"/>
                </a:lnTo>
                <a:lnTo>
                  <a:pt x="450" y="630"/>
                </a:lnTo>
                <a:lnTo>
                  <a:pt x="426" y="618"/>
                </a:lnTo>
                <a:lnTo>
                  <a:pt x="390" y="636"/>
                </a:lnTo>
                <a:lnTo>
                  <a:pt x="360" y="630"/>
                </a:lnTo>
                <a:lnTo>
                  <a:pt x="300" y="630"/>
                </a:lnTo>
                <a:lnTo>
                  <a:pt x="264" y="612"/>
                </a:lnTo>
                <a:lnTo>
                  <a:pt x="264" y="582"/>
                </a:lnTo>
                <a:lnTo>
                  <a:pt x="234" y="576"/>
                </a:lnTo>
                <a:lnTo>
                  <a:pt x="222" y="564"/>
                </a:lnTo>
                <a:lnTo>
                  <a:pt x="222" y="546"/>
                </a:lnTo>
                <a:lnTo>
                  <a:pt x="240" y="540"/>
                </a:lnTo>
                <a:lnTo>
                  <a:pt x="222" y="516"/>
                </a:lnTo>
                <a:lnTo>
                  <a:pt x="204" y="516"/>
                </a:lnTo>
                <a:lnTo>
                  <a:pt x="192" y="540"/>
                </a:lnTo>
                <a:lnTo>
                  <a:pt x="174" y="528"/>
                </a:lnTo>
                <a:lnTo>
                  <a:pt x="132" y="516"/>
                </a:lnTo>
                <a:lnTo>
                  <a:pt x="114" y="504"/>
                </a:lnTo>
                <a:lnTo>
                  <a:pt x="120" y="462"/>
                </a:lnTo>
                <a:lnTo>
                  <a:pt x="84" y="414"/>
                </a:lnTo>
                <a:lnTo>
                  <a:pt x="66" y="414"/>
                </a:lnTo>
                <a:lnTo>
                  <a:pt x="66" y="372"/>
                </a:lnTo>
                <a:lnTo>
                  <a:pt x="48" y="348"/>
                </a:lnTo>
                <a:lnTo>
                  <a:pt x="6" y="324"/>
                </a:lnTo>
                <a:lnTo>
                  <a:pt x="0" y="306"/>
                </a:lnTo>
                <a:lnTo>
                  <a:pt x="42" y="300"/>
                </a:lnTo>
                <a:lnTo>
                  <a:pt x="60" y="282"/>
                </a:lnTo>
                <a:lnTo>
                  <a:pt x="84" y="276"/>
                </a:lnTo>
                <a:lnTo>
                  <a:pt x="96" y="240"/>
                </a:lnTo>
                <a:lnTo>
                  <a:pt x="114" y="192"/>
                </a:lnTo>
                <a:lnTo>
                  <a:pt x="156" y="144"/>
                </a:lnTo>
                <a:lnTo>
                  <a:pt x="162" y="126"/>
                </a:lnTo>
                <a:lnTo>
                  <a:pt x="192" y="90"/>
                </a:lnTo>
                <a:lnTo>
                  <a:pt x="222" y="84"/>
                </a:lnTo>
                <a:lnTo>
                  <a:pt x="240" y="48"/>
                </a:lnTo>
                <a:lnTo>
                  <a:pt x="288" y="42"/>
                </a:lnTo>
                <a:lnTo>
                  <a:pt x="354" y="48"/>
                </a:lnTo>
                <a:lnTo>
                  <a:pt x="384" y="42"/>
                </a:lnTo>
                <a:lnTo>
                  <a:pt x="402" y="54"/>
                </a:lnTo>
                <a:lnTo>
                  <a:pt x="438" y="60"/>
                </a:lnTo>
                <a:lnTo>
                  <a:pt x="462" y="42"/>
                </a:lnTo>
                <a:lnTo>
                  <a:pt x="517" y="42"/>
                </a:lnTo>
                <a:lnTo>
                  <a:pt x="547" y="0"/>
                </a:lnTo>
                <a:lnTo>
                  <a:pt x="601" y="24"/>
                </a:lnTo>
                <a:lnTo>
                  <a:pt x="631" y="54"/>
                </a:lnTo>
                <a:lnTo>
                  <a:pt x="631" y="90"/>
                </a:lnTo>
                <a:lnTo>
                  <a:pt x="661" y="96"/>
                </a:lnTo>
                <a:lnTo>
                  <a:pt x="685" y="120"/>
                </a:lnTo>
                <a:lnTo>
                  <a:pt x="721" y="156"/>
                </a:lnTo>
                <a:lnTo>
                  <a:pt x="733" y="180"/>
                </a:lnTo>
                <a:lnTo>
                  <a:pt x="739" y="228"/>
                </a:lnTo>
                <a:lnTo>
                  <a:pt x="721" y="306"/>
                </a:lnTo>
                <a:lnTo>
                  <a:pt x="739" y="342"/>
                </a:lnTo>
                <a:lnTo>
                  <a:pt x="763" y="354"/>
                </a:lnTo>
                <a:lnTo>
                  <a:pt x="781" y="366"/>
                </a:lnTo>
                <a:lnTo>
                  <a:pt x="811" y="372"/>
                </a:lnTo>
                <a:lnTo>
                  <a:pt x="835" y="336"/>
                </a:lnTo>
                <a:lnTo>
                  <a:pt x="877" y="336"/>
                </a:lnTo>
                <a:lnTo>
                  <a:pt x="877" y="342"/>
                </a:lnTo>
                <a:lnTo>
                  <a:pt x="901" y="372"/>
                </a:lnTo>
                <a:lnTo>
                  <a:pt x="895" y="402"/>
                </a:lnTo>
                <a:lnTo>
                  <a:pt x="883" y="414"/>
                </a:lnTo>
                <a:lnTo>
                  <a:pt x="853" y="420"/>
                </a:lnTo>
                <a:lnTo>
                  <a:pt x="847" y="438"/>
                </a:lnTo>
                <a:lnTo>
                  <a:pt x="841" y="438"/>
                </a:lnTo>
                <a:lnTo>
                  <a:pt x="841" y="426"/>
                </a:lnTo>
                <a:lnTo>
                  <a:pt x="847" y="414"/>
                </a:lnTo>
                <a:lnTo>
                  <a:pt x="841" y="408"/>
                </a:lnTo>
                <a:lnTo>
                  <a:pt x="829" y="408"/>
                </a:lnTo>
                <a:lnTo>
                  <a:pt x="829" y="420"/>
                </a:lnTo>
                <a:lnTo>
                  <a:pt x="823" y="450"/>
                </a:lnTo>
                <a:lnTo>
                  <a:pt x="817" y="456"/>
                </a:lnTo>
                <a:lnTo>
                  <a:pt x="811" y="57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5" name="Freeform 16"/>
          <p:cNvSpPr>
            <a:spLocks noChangeAspect="1"/>
          </p:cNvSpPr>
          <p:nvPr/>
        </p:nvSpPr>
        <p:spPr bwMode="gray">
          <a:xfrm>
            <a:off x="5456238" y="3830638"/>
            <a:ext cx="1755775" cy="1181100"/>
          </a:xfrm>
          <a:custGeom>
            <a:avLst/>
            <a:gdLst>
              <a:gd name="T0" fmla="*/ 152784 w 1586"/>
              <a:gd name="T1" fmla="*/ 232265 h 1068"/>
              <a:gd name="T2" fmla="*/ 358711 w 1586"/>
              <a:gd name="T3" fmla="*/ 185812 h 1068"/>
              <a:gd name="T4" fmla="*/ 439532 w 1586"/>
              <a:gd name="T5" fmla="*/ 212356 h 1068"/>
              <a:gd name="T6" fmla="*/ 532531 w 1586"/>
              <a:gd name="T7" fmla="*/ 218992 h 1068"/>
              <a:gd name="T8" fmla="*/ 652102 w 1586"/>
              <a:gd name="T9" fmla="*/ 238901 h 1068"/>
              <a:gd name="T10" fmla="*/ 758387 w 1586"/>
              <a:gd name="T11" fmla="*/ 218992 h 1068"/>
              <a:gd name="T12" fmla="*/ 758387 w 1586"/>
              <a:gd name="T13" fmla="*/ 112814 h 1068"/>
              <a:gd name="T14" fmla="*/ 824815 w 1586"/>
              <a:gd name="T15" fmla="*/ 79634 h 1068"/>
              <a:gd name="T16" fmla="*/ 891243 w 1586"/>
              <a:gd name="T17" fmla="*/ 79634 h 1068"/>
              <a:gd name="T18" fmla="*/ 970956 w 1586"/>
              <a:gd name="T19" fmla="*/ 13272 h 1068"/>
              <a:gd name="T20" fmla="*/ 1090527 w 1586"/>
              <a:gd name="T21" fmla="*/ 139359 h 1068"/>
              <a:gd name="T22" fmla="*/ 1203454 w 1586"/>
              <a:gd name="T23" fmla="*/ 185812 h 1068"/>
              <a:gd name="T24" fmla="*/ 1284275 w 1586"/>
              <a:gd name="T25" fmla="*/ 265445 h 1068"/>
              <a:gd name="T26" fmla="*/ 1483559 w 1586"/>
              <a:gd name="T27" fmla="*/ 272081 h 1068"/>
              <a:gd name="T28" fmla="*/ 1689486 w 1586"/>
              <a:gd name="T29" fmla="*/ 285354 h 1068"/>
              <a:gd name="T30" fmla="*/ 1729343 w 1586"/>
              <a:gd name="T31" fmla="*/ 358351 h 1068"/>
              <a:gd name="T32" fmla="*/ 1742628 w 1586"/>
              <a:gd name="T33" fmla="*/ 537526 h 1068"/>
              <a:gd name="T34" fmla="*/ 1642986 w 1586"/>
              <a:gd name="T35" fmla="*/ 597252 h 1068"/>
              <a:gd name="T36" fmla="*/ 1629701 w 1586"/>
              <a:gd name="T37" fmla="*/ 696794 h 1068"/>
              <a:gd name="T38" fmla="*/ 1556630 w 1586"/>
              <a:gd name="T39" fmla="*/ 736610 h 1068"/>
              <a:gd name="T40" fmla="*/ 1503488 w 1586"/>
              <a:gd name="T41" fmla="*/ 783063 h 1068"/>
              <a:gd name="T42" fmla="*/ 1450345 w 1586"/>
              <a:gd name="T43" fmla="*/ 802972 h 1068"/>
              <a:gd name="T44" fmla="*/ 1383917 w 1586"/>
              <a:gd name="T45" fmla="*/ 889241 h 1068"/>
              <a:gd name="T46" fmla="*/ 1363989 w 1586"/>
              <a:gd name="T47" fmla="*/ 856061 h 1068"/>
              <a:gd name="T48" fmla="*/ 1297561 w 1586"/>
              <a:gd name="T49" fmla="*/ 909150 h 1068"/>
              <a:gd name="T50" fmla="*/ 1249954 w 1586"/>
              <a:gd name="T51" fmla="*/ 935694 h 1068"/>
              <a:gd name="T52" fmla="*/ 1344060 w 1586"/>
              <a:gd name="T53" fmla="*/ 968875 h 1068"/>
              <a:gd name="T54" fmla="*/ 1423774 w 1586"/>
              <a:gd name="T55" fmla="*/ 1008692 h 1068"/>
              <a:gd name="T56" fmla="*/ 1324132 w 1586"/>
              <a:gd name="T57" fmla="*/ 909150 h 1068"/>
              <a:gd name="T58" fmla="*/ 1403845 w 1586"/>
              <a:gd name="T59" fmla="*/ 975511 h 1068"/>
              <a:gd name="T60" fmla="*/ 1476916 w 1586"/>
              <a:gd name="T61" fmla="*/ 975511 h 1068"/>
              <a:gd name="T62" fmla="*/ 1516773 w 1586"/>
              <a:gd name="T63" fmla="*/ 1015328 h 1068"/>
              <a:gd name="T64" fmla="*/ 1417131 w 1586"/>
              <a:gd name="T65" fmla="*/ 1068417 h 1068"/>
              <a:gd name="T66" fmla="*/ 1310846 w 1586"/>
              <a:gd name="T67" fmla="*/ 1174595 h 1068"/>
              <a:gd name="T68" fmla="*/ 1243311 w 1586"/>
              <a:gd name="T69" fmla="*/ 1134778 h 1068"/>
              <a:gd name="T70" fmla="*/ 1210097 w 1586"/>
              <a:gd name="T71" fmla="*/ 1088325 h 1068"/>
              <a:gd name="T72" fmla="*/ 1163597 w 1586"/>
              <a:gd name="T73" fmla="*/ 1061781 h 1068"/>
              <a:gd name="T74" fmla="*/ 1090527 w 1586"/>
              <a:gd name="T75" fmla="*/ 1048508 h 1068"/>
              <a:gd name="T76" fmla="*/ 1130383 w 1586"/>
              <a:gd name="T77" fmla="*/ 982147 h 1068"/>
              <a:gd name="T78" fmla="*/ 1170240 w 1586"/>
              <a:gd name="T79" fmla="*/ 929058 h 1068"/>
              <a:gd name="T80" fmla="*/ 1057313 w 1586"/>
              <a:gd name="T81" fmla="*/ 935694 h 1068"/>
              <a:gd name="T82" fmla="*/ 977599 w 1586"/>
              <a:gd name="T83" fmla="*/ 902514 h 1068"/>
              <a:gd name="T84" fmla="*/ 997527 w 1586"/>
              <a:gd name="T85" fmla="*/ 875969 h 1068"/>
              <a:gd name="T86" fmla="*/ 884600 w 1586"/>
              <a:gd name="T87" fmla="*/ 922422 h 1068"/>
              <a:gd name="T88" fmla="*/ 858029 w 1586"/>
              <a:gd name="T89" fmla="*/ 1015328 h 1068"/>
              <a:gd name="T90" fmla="*/ 791601 w 1586"/>
              <a:gd name="T91" fmla="*/ 1088325 h 1068"/>
              <a:gd name="T92" fmla="*/ 685316 w 1586"/>
              <a:gd name="T93" fmla="*/ 1121506 h 1068"/>
              <a:gd name="T94" fmla="*/ 685316 w 1586"/>
              <a:gd name="T95" fmla="*/ 1048508 h 1068"/>
              <a:gd name="T96" fmla="*/ 818172 w 1586"/>
              <a:gd name="T97" fmla="*/ 942330 h 1068"/>
              <a:gd name="T98" fmla="*/ 798243 w 1586"/>
              <a:gd name="T99" fmla="*/ 875969 h 1068"/>
              <a:gd name="T100" fmla="*/ 711887 w 1586"/>
              <a:gd name="T101" fmla="*/ 776427 h 1068"/>
              <a:gd name="T102" fmla="*/ 572388 w 1586"/>
              <a:gd name="T103" fmla="*/ 690157 h 1068"/>
              <a:gd name="T104" fmla="*/ 452818 w 1586"/>
              <a:gd name="T105" fmla="*/ 696794 h 1068"/>
              <a:gd name="T106" fmla="*/ 332140 w 1586"/>
              <a:gd name="T107" fmla="*/ 763155 h 1068"/>
              <a:gd name="T108" fmla="*/ 245784 w 1586"/>
              <a:gd name="T109" fmla="*/ 763155 h 1068"/>
              <a:gd name="T110" fmla="*/ 86356 w 1586"/>
              <a:gd name="T111" fmla="*/ 769791 h 1068"/>
              <a:gd name="T112" fmla="*/ 19928 w 1586"/>
              <a:gd name="T113" fmla="*/ 716702 h 1068"/>
              <a:gd name="T114" fmla="*/ 26571 w 1586"/>
              <a:gd name="T115" fmla="*/ 670249 h 1068"/>
              <a:gd name="T116" fmla="*/ 53142 w 1586"/>
              <a:gd name="T117" fmla="*/ 617160 h 1068"/>
              <a:gd name="T118" fmla="*/ 46500 w 1586"/>
              <a:gd name="T119" fmla="*/ 583979 h 1068"/>
              <a:gd name="T120" fmla="*/ 159427 w 1586"/>
              <a:gd name="T121" fmla="*/ 418076 h 1068"/>
              <a:gd name="T122" fmla="*/ 119570 w 1586"/>
              <a:gd name="T123" fmla="*/ 252173 h 106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6" h="1068">
                <a:moveTo>
                  <a:pt x="108" y="228"/>
                </a:moveTo>
                <a:lnTo>
                  <a:pt x="132" y="228"/>
                </a:lnTo>
                <a:lnTo>
                  <a:pt x="138" y="210"/>
                </a:lnTo>
                <a:lnTo>
                  <a:pt x="180" y="204"/>
                </a:lnTo>
                <a:lnTo>
                  <a:pt x="204" y="168"/>
                </a:lnTo>
                <a:lnTo>
                  <a:pt x="324" y="168"/>
                </a:lnTo>
                <a:lnTo>
                  <a:pt x="355" y="192"/>
                </a:lnTo>
                <a:lnTo>
                  <a:pt x="373" y="180"/>
                </a:lnTo>
                <a:lnTo>
                  <a:pt x="397" y="192"/>
                </a:lnTo>
                <a:lnTo>
                  <a:pt x="439" y="204"/>
                </a:lnTo>
                <a:lnTo>
                  <a:pt x="457" y="228"/>
                </a:lnTo>
                <a:lnTo>
                  <a:pt x="481" y="198"/>
                </a:lnTo>
                <a:lnTo>
                  <a:pt x="523" y="210"/>
                </a:lnTo>
                <a:lnTo>
                  <a:pt x="559" y="186"/>
                </a:lnTo>
                <a:lnTo>
                  <a:pt x="589" y="216"/>
                </a:lnTo>
                <a:lnTo>
                  <a:pt x="625" y="204"/>
                </a:lnTo>
                <a:lnTo>
                  <a:pt x="661" y="216"/>
                </a:lnTo>
                <a:lnTo>
                  <a:pt x="685" y="198"/>
                </a:lnTo>
                <a:lnTo>
                  <a:pt x="679" y="162"/>
                </a:lnTo>
                <a:lnTo>
                  <a:pt x="673" y="144"/>
                </a:lnTo>
                <a:lnTo>
                  <a:pt x="685" y="102"/>
                </a:lnTo>
                <a:lnTo>
                  <a:pt x="697" y="84"/>
                </a:lnTo>
                <a:lnTo>
                  <a:pt x="733" y="90"/>
                </a:lnTo>
                <a:lnTo>
                  <a:pt x="745" y="72"/>
                </a:lnTo>
                <a:lnTo>
                  <a:pt x="751" y="60"/>
                </a:lnTo>
                <a:lnTo>
                  <a:pt x="769" y="84"/>
                </a:lnTo>
                <a:lnTo>
                  <a:pt x="805" y="72"/>
                </a:lnTo>
                <a:lnTo>
                  <a:pt x="811" y="30"/>
                </a:lnTo>
                <a:lnTo>
                  <a:pt x="859" y="36"/>
                </a:lnTo>
                <a:lnTo>
                  <a:pt x="877" y="12"/>
                </a:lnTo>
                <a:lnTo>
                  <a:pt x="925" y="0"/>
                </a:lnTo>
                <a:lnTo>
                  <a:pt x="985" y="84"/>
                </a:lnTo>
                <a:lnTo>
                  <a:pt x="985" y="126"/>
                </a:lnTo>
                <a:lnTo>
                  <a:pt x="1009" y="168"/>
                </a:lnTo>
                <a:lnTo>
                  <a:pt x="1051" y="150"/>
                </a:lnTo>
                <a:lnTo>
                  <a:pt x="1087" y="168"/>
                </a:lnTo>
                <a:lnTo>
                  <a:pt x="1117" y="156"/>
                </a:lnTo>
                <a:lnTo>
                  <a:pt x="1135" y="186"/>
                </a:lnTo>
                <a:lnTo>
                  <a:pt x="1160" y="240"/>
                </a:lnTo>
                <a:lnTo>
                  <a:pt x="1238" y="252"/>
                </a:lnTo>
                <a:lnTo>
                  <a:pt x="1304" y="204"/>
                </a:lnTo>
                <a:lnTo>
                  <a:pt x="1340" y="246"/>
                </a:lnTo>
                <a:lnTo>
                  <a:pt x="1376" y="258"/>
                </a:lnTo>
                <a:lnTo>
                  <a:pt x="1388" y="234"/>
                </a:lnTo>
                <a:lnTo>
                  <a:pt x="1526" y="258"/>
                </a:lnTo>
                <a:lnTo>
                  <a:pt x="1544" y="240"/>
                </a:lnTo>
                <a:lnTo>
                  <a:pt x="1580" y="312"/>
                </a:lnTo>
                <a:lnTo>
                  <a:pt x="1562" y="324"/>
                </a:lnTo>
                <a:lnTo>
                  <a:pt x="1568" y="408"/>
                </a:lnTo>
                <a:lnTo>
                  <a:pt x="1586" y="432"/>
                </a:lnTo>
                <a:lnTo>
                  <a:pt x="1574" y="486"/>
                </a:lnTo>
                <a:lnTo>
                  <a:pt x="1508" y="516"/>
                </a:lnTo>
                <a:lnTo>
                  <a:pt x="1508" y="534"/>
                </a:lnTo>
                <a:lnTo>
                  <a:pt x="1484" y="540"/>
                </a:lnTo>
                <a:lnTo>
                  <a:pt x="1472" y="570"/>
                </a:lnTo>
                <a:lnTo>
                  <a:pt x="1496" y="612"/>
                </a:lnTo>
                <a:lnTo>
                  <a:pt x="1472" y="630"/>
                </a:lnTo>
                <a:lnTo>
                  <a:pt x="1442" y="630"/>
                </a:lnTo>
                <a:lnTo>
                  <a:pt x="1406" y="648"/>
                </a:lnTo>
                <a:lnTo>
                  <a:pt x="1406" y="666"/>
                </a:lnTo>
                <a:lnTo>
                  <a:pt x="1376" y="684"/>
                </a:lnTo>
                <a:lnTo>
                  <a:pt x="1376" y="708"/>
                </a:lnTo>
                <a:lnTo>
                  <a:pt x="1358" y="708"/>
                </a:lnTo>
                <a:lnTo>
                  <a:pt x="1352" y="702"/>
                </a:lnTo>
                <a:lnTo>
                  <a:pt x="1322" y="732"/>
                </a:lnTo>
                <a:lnTo>
                  <a:pt x="1310" y="726"/>
                </a:lnTo>
                <a:lnTo>
                  <a:pt x="1292" y="732"/>
                </a:lnTo>
                <a:lnTo>
                  <a:pt x="1256" y="774"/>
                </a:lnTo>
                <a:lnTo>
                  <a:pt x="1250" y="804"/>
                </a:lnTo>
                <a:lnTo>
                  <a:pt x="1226" y="810"/>
                </a:lnTo>
                <a:lnTo>
                  <a:pt x="1226" y="804"/>
                </a:lnTo>
                <a:lnTo>
                  <a:pt x="1232" y="774"/>
                </a:lnTo>
                <a:lnTo>
                  <a:pt x="1220" y="780"/>
                </a:lnTo>
                <a:lnTo>
                  <a:pt x="1196" y="804"/>
                </a:lnTo>
                <a:lnTo>
                  <a:pt x="1172" y="822"/>
                </a:lnTo>
                <a:lnTo>
                  <a:pt x="1154" y="822"/>
                </a:lnTo>
                <a:lnTo>
                  <a:pt x="1135" y="834"/>
                </a:lnTo>
                <a:lnTo>
                  <a:pt x="1129" y="846"/>
                </a:lnTo>
                <a:lnTo>
                  <a:pt x="1172" y="846"/>
                </a:lnTo>
                <a:lnTo>
                  <a:pt x="1184" y="864"/>
                </a:lnTo>
                <a:lnTo>
                  <a:pt x="1214" y="876"/>
                </a:lnTo>
                <a:lnTo>
                  <a:pt x="1244" y="912"/>
                </a:lnTo>
                <a:lnTo>
                  <a:pt x="1268" y="918"/>
                </a:lnTo>
                <a:lnTo>
                  <a:pt x="1286" y="912"/>
                </a:lnTo>
                <a:lnTo>
                  <a:pt x="1220" y="858"/>
                </a:lnTo>
                <a:lnTo>
                  <a:pt x="1190" y="828"/>
                </a:lnTo>
                <a:lnTo>
                  <a:pt x="1196" y="822"/>
                </a:lnTo>
                <a:lnTo>
                  <a:pt x="1220" y="834"/>
                </a:lnTo>
                <a:lnTo>
                  <a:pt x="1244" y="852"/>
                </a:lnTo>
                <a:lnTo>
                  <a:pt x="1268" y="882"/>
                </a:lnTo>
                <a:lnTo>
                  <a:pt x="1292" y="900"/>
                </a:lnTo>
                <a:lnTo>
                  <a:pt x="1310" y="888"/>
                </a:lnTo>
                <a:lnTo>
                  <a:pt x="1334" y="882"/>
                </a:lnTo>
                <a:lnTo>
                  <a:pt x="1346" y="876"/>
                </a:lnTo>
                <a:lnTo>
                  <a:pt x="1370" y="876"/>
                </a:lnTo>
                <a:lnTo>
                  <a:pt x="1370" y="918"/>
                </a:lnTo>
                <a:lnTo>
                  <a:pt x="1346" y="936"/>
                </a:lnTo>
                <a:lnTo>
                  <a:pt x="1304" y="942"/>
                </a:lnTo>
                <a:lnTo>
                  <a:pt x="1280" y="966"/>
                </a:lnTo>
                <a:lnTo>
                  <a:pt x="1250" y="984"/>
                </a:lnTo>
                <a:lnTo>
                  <a:pt x="1214" y="1014"/>
                </a:lnTo>
                <a:lnTo>
                  <a:pt x="1184" y="1062"/>
                </a:lnTo>
                <a:lnTo>
                  <a:pt x="1160" y="1068"/>
                </a:lnTo>
                <a:lnTo>
                  <a:pt x="1129" y="1062"/>
                </a:lnTo>
                <a:lnTo>
                  <a:pt x="1123" y="1026"/>
                </a:lnTo>
                <a:lnTo>
                  <a:pt x="1111" y="1020"/>
                </a:lnTo>
                <a:lnTo>
                  <a:pt x="1099" y="1002"/>
                </a:lnTo>
                <a:lnTo>
                  <a:pt x="1093" y="984"/>
                </a:lnTo>
                <a:lnTo>
                  <a:pt x="1087" y="966"/>
                </a:lnTo>
                <a:lnTo>
                  <a:pt x="1069" y="960"/>
                </a:lnTo>
                <a:lnTo>
                  <a:pt x="1051" y="960"/>
                </a:lnTo>
                <a:lnTo>
                  <a:pt x="1027" y="954"/>
                </a:lnTo>
                <a:lnTo>
                  <a:pt x="997" y="954"/>
                </a:lnTo>
                <a:lnTo>
                  <a:pt x="985" y="948"/>
                </a:lnTo>
                <a:lnTo>
                  <a:pt x="991" y="924"/>
                </a:lnTo>
                <a:lnTo>
                  <a:pt x="1003" y="918"/>
                </a:lnTo>
                <a:lnTo>
                  <a:pt x="1021" y="888"/>
                </a:lnTo>
                <a:lnTo>
                  <a:pt x="1069" y="858"/>
                </a:lnTo>
                <a:lnTo>
                  <a:pt x="1075" y="846"/>
                </a:lnTo>
                <a:lnTo>
                  <a:pt x="1057" y="840"/>
                </a:lnTo>
                <a:lnTo>
                  <a:pt x="1015" y="828"/>
                </a:lnTo>
                <a:lnTo>
                  <a:pt x="985" y="834"/>
                </a:lnTo>
                <a:lnTo>
                  <a:pt x="955" y="846"/>
                </a:lnTo>
                <a:lnTo>
                  <a:pt x="937" y="840"/>
                </a:lnTo>
                <a:lnTo>
                  <a:pt x="901" y="828"/>
                </a:lnTo>
                <a:lnTo>
                  <a:pt x="883" y="816"/>
                </a:lnTo>
                <a:lnTo>
                  <a:pt x="937" y="798"/>
                </a:lnTo>
                <a:lnTo>
                  <a:pt x="943" y="792"/>
                </a:lnTo>
                <a:lnTo>
                  <a:pt x="901" y="792"/>
                </a:lnTo>
                <a:lnTo>
                  <a:pt x="859" y="798"/>
                </a:lnTo>
                <a:lnTo>
                  <a:pt x="835" y="804"/>
                </a:lnTo>
                <a:lnTo>
                  <a:pt x="799" y="834"/>
                </a:lnTo>
                <a:lnTo>
                  <a:pt x="787" y="870"/>
                </a:lnTo>
                <a:lnTo>
                  <a:pt x="781" y="882"/>
                </a:lnTo>
                <a:lnTo>
                  <a:pt x="775" y="918"/>
                </a:lnTo>
                <a:lnTo>
                  <a:pt x="757" y="942"/>
                </a:lnTo>
                <a:lnTo>
                  <a:pt x="733" y="960"/>
                </a:lnTo>
                <a:lnTo>
                  <a:pt x="715" y="984"/>
                </a:lnTo>
                <a:lnTo>
                  <a:pt x="673" y="984"/>
                </a:lnTo>
                <a:lnTo>
                  <a:pt x="649" y="1020"/>
                </a:lnTo>
                <a:lnTo>
                  <a:pt x="619" y="1014"/>
                </a:lnTo>
                <a:lnTo>
                  <a:pt x="601" y="1002"/>
                </a:lnTo>
                <a:lnTo>
                  <a:pt x="601" y="948"/>
                </a:lnTo>
                <a:lnTo>
                  <a:pt x="619" y="948"/>
                </a:lnTo>
                <a:lnTo>
                  <a:pt x="649" y="900"/>
                </a:lnTo>
                <a:lnTo>
                  <a:pt x="649" y="864"/>
                </a:lnTo>
                <a:lnTo>
                  <a:pt x="739" y="852"/>
                </a:lnTo>
                <a:lnTo>
                  <a:pt x="739" y="816"/>
                </a:lnTo>
                <a:lnTo>
                  <a:pt x="721" y="804"/>
                </a:lnTo>
                <a:lnTo>
                  <a:pt x="721" y="792"/>
                </a:lnTo>
                <a:lnTo>
                  <a:pt x="691" y="780"/>
                </a:lnTo>
                <a:lnTo>
                  <a:pt x="661" y="720"/>
                </a:lnTo>
                <a:lnTo>
                  <a:pt x="643" y="702"/>
                </a:lnTo>
                <a:lnTo>
                  <a:pt x="601" y="648"/>
                </a:lnTo>
                <a:lnTo>
                  <a:pt x="571" y="648"/>
                </a:lnTo>
                <a:lnTo>
                  <a:pt x="517" y="624"/>
                </a:lnTo>
                <a:lnTo>
                  <a:pt x="469" y="606"/>
                </a:lnTo>
                <a:lnTo>
                  <a:pt x="445" y="624"/>
                </a:lnTo>
                <a:lnTo>
                  <a:pt x="409" y="630"/>
                </a:lnTo>
                <a:lnTo>
                  <a:pt x="385" y="648"/>
                </a:lnTo>
                <a:lnTo>
                  <a:pt x="355" y="690"/>
                </a:lnTo>
                <a:lnTo>
                  <a:pt x="300" y="690"/>
                </a:lnTo>
                <a:lnTo>
                  <a:pt x="276" y="708"/>
                </a:lnTo>
                <a:lnTo>
                  <a:pt x="240" y="702"/>
                </a:lnTo>
                <a:lnTo>
                  <a:pt x="222" y="690"/>
                </a:lnTo>
                <a:lnTo>
                  <a:pt x="192" y="696"/>
                </a:lnTo>
                <a:lnTo>
                  <a:pt x="126" y="690"/>
                </a:lnTo>
                <a:lnTo>
                  <a:pt x="78" y="696"/>
                </a:lnTo>
                <a:lnTo>
                  <a:pt x="72" y="684"/>
                </a:lnTo>
                <a:lnTo>
                  <a:pt x="36" y="678"/>
                </a:lnTo>
                <a:lnTo>
                  <a:pt x="18" y="648"/>
                </a:lnTo>
                <a:lnTo>
                  <a:pt x="0" y="648"/>
                </a:lnTo>
                <a:lnTo>
                  <a:pt x="6" y="618"/>
                </a:lnTo>
                <a:lnTo>
                  <a:pt x="24" y="606"/>
                </a:lnTo>
                <a:lnTo>
                  <a:pt x="18" y="570"/>
                </a:lnTo>
                <a:lnTo>
                  <a:pt x="30" y="558"/>
                </a:lnTo>
                <a:lnTo>
                  <a:pt x="48" y="558"/>
                </a:lnTo>
                <a:lnTo>
                  <a:pt x="60" y="558"/>
                </a:lnTo>
                <a:lnTo>
                  <a:pt x="60" y="540"/>
                </a:lnTo>
                <a:lnTo>
                  <a:pt x="42" y="528"/>
                </a:lnTo>
                <a:lnTo>
                  <a:pt x="36" y="486"/>
                </a:lnTo>
                <a:lnTo>
                  <a:pt x="120" y="384"/>
                </a:lnTo>
                <a:lnTo>
                  <a:pt x="144" y="378"/>
                </a:lnTo>
                <a:lnTo>
                  <a:pt x="150" y="318"/>
                </a:lnTo>
                <a:lnTo>
                  <a:pt x="114" y="264"/>
                </a:lnTo>
                <a:lnTo>
                  <a:pt x="108" y="22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6" name="Freeform 17"/>
          <p:cNvSpPr>
            <a:spLocks noChangeAspect="1"/>
          </p:cNvSpPr>
          <p:nvPr/>
        </p:nvSpPr>
        <p:spPr bwMode="gray">
          <a:xfrm>
            <a:off x="5881688" y="4502150"/>
            <a:ext cx="392112" cy="438150"/>
          </a:xfrm>
          <a:custGeom>
            <a:avLst/>
            <a:gdLst>
              <a:gd name="T0" fmla="*/ 0 w 354"/>
              <a:gd name="T1" fmla="*/ 46364 h 396"/>
              <a:gd name="T2" fmla="*/ 26609 w 354"/>
              <a:gd name="T3" fmla="*/ 26494 h 396"/>
              <a:gd name="T4" fmla="*/ 66522 w 354"/>
              <a:gd name="T5" fmla="*/ 19870 h 396"/>
              <a:gd name="T6" fmla="*/ 93130 w 354"/>
              <a:gd name="T7" fmla="*/ 0 h 396"/>
              <a:gd name="T8" fmla="*/ 146347 w 354"/>
              <a:gd name="T9" fmla="*/ 19870 h 396"/>
              <a:gd name="T10" fmla="*/ 206217 w 354"/>
              <a:gd name="T11" fmla="*/ 46364 h 396"/>
              <a:gd name="T12" fmla="*/ 239477 w 354"/>
              <a:gd name="T13" fmla="*/ 46364 h 396"/>
              <a:gd name="T14" fmla="*/ 286043 w 354"/>
              <a:gd name="T15" fmla="*/ 105976 h 396"/>
              <a:gd name="T16" fmla="*/ 305999 w 354"/>
              <a:gd name="T17" fmla="*/ 125846 h 396"/>
              <a:gd name="T18" fmla="*/ 339260 w 354"/>
              <a:gd name="T19" fmla="*/ 192081 h 396"/>
              <a:gd name="T20" fmla="*/ 372521 w 354"/>
              <a:gd name="T21" fmla="*/ 205328 h 396"/>
              <a:gd name="T22" fmla="*/ 372521 w 354"/>
              <a:gd name="T23" fmla="*/ 218575 h 396"/>
              <a:gd name="T24" fmla="*/ 392477 w 354"/>
              <a:gd name="T25" fmla="*/ 231821 h 396"/>
              <a:gd name="T26" fmla="*/ 392477 w 354"/>
              <a:gd name="T27" fmla="*/ 271562 h 396"/>
              <a:gd name="T28" fmla="*/ 292695 w 354"/>
              <a:gd name="T29" fmla="*/ 284809 h 396"/>
              <a:gd name="T30" fmla="*/ 292695 w 354"/>
              <a:gd name="T31" fmla="*/ 324550 h 396"/>
              <a:gd name="T32" fmla="*/ 259434 w 354"/>
              <a:gd name="T33" fmla="*/ 377538 h 396"/>
              <a:gd name="T34" fmla="*/ 239477 w 354"/>
              <a:gd name="T35" fmla="*/ 377538 h 396"/>
              <a:gd name="T36" fmla="*/ 239477 w 354"/>
              <a:gd name="T37" fmla="*/ 437149 h 396"/>
              <a:gd name="T38" fmla="*/ 212869 w 354"/>
              <a:gd name="T39" fmla="*/ 423902 h 396"/>
              <a:gd name="T40" fmla="*/ 192912 w 354"/>
              <a:gd name="T41" fmla="*/ 384161 h 396"/>
              <a:gd name="T42" fmla="*/ 212869 w 354"/>
              <a:gd name="T43" fmla="*/ 298056 h 396"/>
              <a:gd name="T44" fmla="*/ 206217 w 354"/>
              <a:gd name="T45" fmla="*/ 245068 h 396"/>
              <a:gd name="T46" fmla="*/ 192912 w 354"/>
              <a:gd name="T47" fmla="*/ 218575 h 396"/>
              <a:gd name="T48" fmla="*/ 153000 w 354"/>
              <a:gd name="T49" fmla="*/ 178834 h 396"/>
              <a:gd name="T50" fmla="*/ 126391 w 354"/>
              <a:gd name="T51" fmla="*/ 152340 h 396"/>
              <a:gd name="T52" fmla="*/ 93130 w 354"/>
              <a:gd name="T53" fmla="*/ 145716 h 396"/>
              <a:gd name="T54" fmla="*/ 93130 w 354"/>
              <a:gd name="T55" fmla="*/ 105976 h 396"/>
              <a:gd name="T56" fmla="*/ 59869 w 354"/>
              <a:gd name="T57" fmla="*/ 72858 h 396"/>
              <a:gd name="T58" fmla="*/ 0 w 354"/>
              <a:gd name="T59" fmla="*/ 46364 h 39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54" h="396">
                <a:moveTo>
                  <a:pt x="0" y="42"/>
                </a:moveTo>
                <a:lnTo>
                  <a:pt x="24" y="24"/>
                </a:lnTo>
                <a:lnTo>
                  <a:pt x="60" y="18"/>
                </a:lnTo>
                <a:lnTo>
                  <a:pt x="84" y="0"/>
                </a:lnTo>
                <a:lnTo>
                  <a:pt x="132" y="18"/>
                </a:lnTo>
                <a:lnTo>
                  <a:pt x="186" y="42"/>
                </a:lnTo>
                <a:lnTo>
                  <a:pt x="216" y="42"/>
                </a:lnTo>
                <a:lnTo>
                  <a:pt x="258" y="96"/>
                </a:lnTo>
                <a:lnTo>
                  <a:pt x="276" y="114"/>
                </a:lnTo>
                <a:lnTo>
                  <a:pt x="306" y="174"/>
                </a:lnTo>
                <a:lnTo>
                  <a:pt x="336" y="186"/>
                </a:lnTo>
                <a:lnTo>
                  <a:pt x="336" y="198"/>
                </a:lnTo>
                <a:lnTo>
                  <a:pt x="354" y="210"/>
                </a:lnTo>
                <a:lnTo>
                  <a:pt x="354" y="246"/>
                </a:lnTo>
                <a:lnTo>
                  <a:pt x="264" y="258"/>
                </a:lnTo>
                <a:lnTo>
                  <a:pt x="264" y="294"/>
                </a:lnTo>
                <a:lnTo>
                  <a:pt x="234" y="342"/>
                </a:lnTo>
                <a:lnTo>
                  <a:pt x="216" y="342"/>
                </a:lnTo>
                <a:lnTo>
                  <a:pt x="216" y="396"/>
                </a:lnTo>
                <a:lnTo>
                  <a:pt x="192" y="384"/>
                </a:lnTo>
                <a:lnTo>
                  <a:pt x="174" y="348"/>
                </a:lnTo>
                <a:lnTo>
                  <a:pt x="192" y="270"/>
                </a:lnTo>
                <a:lnTo>
                  <a:pt x="186" y="222"/>
                </a:lnTo>
                <a:lnTo>
                  <a:pt x="174" y="198"/>
                </a:lnTo>
                <a:lnTo>
                  <a:pt x="138" y="162"/>
                </a:lnTo>
                <a:lnTo>
                  <a:pt x="114" y="138"/>
                </a:lnTo>
                <a:lnTo>
                  <a:pt x="84" y="132"/>
                </a:lnTo>
                <a:lnTo>
                  <a:pt x="84" y="96"/>
                </a:lnTo>
                <a:lnTo>
                  <a:pt x="54" y="66"/>
                </a:lnTo>
                <a:lnTo>
                  <a:pt x="0" y="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7" name="Freeform 18"/>
          <p:cNvSpPr>
            <a:spLocks noChangeAspect="1"/>
          </p:cNvSpPr>
          <p:nvPr/>
        </p:nvSpPr>
        <p:spPr bwMode="gray">
          <a:xfrm>
            <a:off x="5881688" y="4502150"/>
            <a:ext cx="392112" cy="438150"/>
          </a:xfrm>
          <a:custGeom>
            <a:avLst/>
            <a:gdLst>
              <a:gd name="T0" fmla="*/ 0 w 354"/>
              <a:gd name="T1" fmla="*/ 46364 h 396"/>
              <a:gd name="T2" fmla="*/ 26609 w 354"/>
              <a:gd name="T3" fmla="*/ 26494 h 396"/>
              <a:gd name="T4" fmla="*/ 66522 w 354"/>
              <a:gd name="T5" fmla="*/ 19870 h 396"/>
              <a:gd name="T6" fmla="*/ 93130 w 354"/>
              <a:gd name="T7" fmla="*/ 0 h 396"/>
              <a:gd name="T8" fmla="*/ 146347 w 354"/>
              <a:gd name="T9" fmla="*/ 19870 h 396"/>
              <a:gd name="T10" fmla="*/ 206217 w 354"/>
              <a:gd name="T11" fmla="*/ 46364 h 396"/>
              <a:gd name="T12" fmla="*/ 239477 w 354"/>
              <a:gd name="T13" fmla="*/ 46364 h 396"/>
              <a:gd name="T14" fmla="*/ 286043 w 354"/>
              <a:gd name="T15" fmla="*/ 105976 h 396"/>
              <a:gd name="T16" fmla="*/ 305999 w 354"/>
              <a:gd name="T17" fmla="*/ 125846 h 396"/>
              <a:gd name="T18" fmla="*/ 339260 w 354"/>
              <a:gd name="T19" fmla="*/ 192081 h 396"/>
              <a:gd name="T20" fmla="*/ 372521 w 354"/>
              <a:gd name="T21" fmla="*/ 205328 h 396"/>
              <a:gd name="T22" fmla="*/ 372521 w 354"/>
              <a:gd name="T23" fmla="*/ 218575 h 396"/>
              <a:gd name="T24" fmla="*/ 392477 w 354"/>
              <a:gd name="T25" fmla="*/ 231821 h 396"/>
              <a:gd name="T26" fmla="*/ 392477 w 354"/>
              <a:gd name="T27" fmla="*/ 271562 h 396"/>
              <a:gd name="T28" fmla="*/ 292695 w 354"/>
              <a:gd name="T29" fmla="*/ 284809 h 396"/>
              <a:gd name="T30" fmla="*/ 292695 w 354"/>
              <a:gd name="T31" fmla="*/ 324550 h 396"/>
              <a:gd name="T32" fmla="*/ 259434 w 354"/>
              <a:gd name="T33" fmla="*/ 377538 h 396"/>
              <a:gd name="T34" fmla="*/ 239477 w 354"/>
              <a:gd name="T35" fmla="*/ 377538 h 396"/>
              <a:gd name="T36" fmla="*/ 239477 w 354"/>
              <a:gd name="T37" fmla="*/ 437149 h 396"/>
              <a:gd name="T38" fmla="*/ 212869 w 354"/>
              <a:gd name="T39" fmla="*/ 423902 h 396"/>
              <a:gd name="T40" fmla="*/ 192912 w 354"/>
              <a:gd name="T41" fmla="*/ 384161 h 396"/>
              <a:gd name="T42" fmla="*/ 212869 w 354"/>
              <a:gd name="T43" fmla="*/ 298056 h 396"/>
              <a:gd name="T44" fmla="*/ 206217 w 354"/>
              <a:gd name="T45" fmla="*/ 245068 h 396"/>
              <a:gd name="T46" fmla="*/ 192912 w 354"/>
              <a:gd name="T47" fmla="*/ 218575 h 396"/>
              <a:gd name="T48" fmla="*/ 153000 w 354"/>
              <a:gd name="T49" fmla="*/ 178834 h 396"/>
              <a:gd name="T50" fmla="*/ 126391 w 354"/>
              <a:gd name="T51" fmla="*/ 152340 h 396"/>
              <a:gd name="T52" fmla="*/ 93130 w 354"/>
              <a:gd name="T53" fmla="*/ 145716 h 396"/>
              <a:gd name="T54" fmla="*/ 93130 w 354"/>
              <a:gd name="T55" fmla="*/ 105976 h 396"/>
              <a:gd name="T56" fmla="*/ 59869 w 354"/>
              <a:gd name="T57" fmla="*/ 72858 h 396"/>
              <a:gd name="T58" fmla="*/ 0 w 354"/>
              <a:gd name="T59" fmla="*/ 46364 h 39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54" h="396">
                <a:moveTo>
                  <a:pt x="0" y="42"/>
                </a:moveTo>
                <a:lnTo>
                  <a:pt x="24" y="24"/>
                </a:lnTo>
                <a:lnTo>
                  <a:pt x="60" y="18"/>
                </a:lnTo>
                <a:lnTo>
                  <a:pt x="84" y="0"/>
                </a:lnTo>
                <a:lnTo>
                  <a:pt x="132" y="18"/>
                </a:lnTo>
                <a:lnTo>
                  <a:pt x="186" y="42"/>
                </a:lnTo>
                <a:lnTo>
                  <a:pt x="216" y="42"/>
                </a:lnTo>
                <a:lnTo>
                  <a:pt x="258" y="96"/>
                </a:lnTo>
                <a:lnTo>
                  <a:pt x="276" y="114"/>
                </a:lnTo>
                <a:lnTo>
                  <a:pt x="306" y="174"/>
                </a:lnTo>
                <a:lnTo>
                  <a:pt x="336" y="186"/>
                </a:lnTo>
                <a:lnTo>
                  <a:pt x="336" y="198"/>
                </a:lnTo>
                <a:lnTo>
                  <a:pt x="354" y="210"/>
                </a:lnTo>
                <a:lnTo>
                  <a:pt x="354" y="246"/>
                </a:lnTo>
                <a:lnTo>
                  <a:pt x="264" y="258"/>
                </a:lnTo>
                <a:lnTo>
                  <a:pt x="264" y="294"/>
                </a:lnTo>
                <a:lnTo>
                  <a:pt x="234" y="342"/>
                </a:lnTo>
                <a:lnTo>
                  <a:pt x="216" y="342"/>
                </a:lnTo>
                <a:lnTo>
                  <a:pt x="216" y="396"/>
                </a:lnTo>
                <a:lnTo>
                  <a:pt x="192" y="384"/>
                </a:lnTo>
                <a:lnTo>
                  <a:pt x="174" y="348"/>
                </a:lnTo>
                <a:lnTo>
                  <a:pt x="192" y="270"/>
                </a:lnTo>
                <a:lnTo>
                  <a:pt x="186" y="222"/>
                </a:lnTo>
                <a:lnTo>
                  <a:pt x="174" y="198"/>
                </a:lnTo>
                <a:lnTo>
                  <a:pt x="138" y="162"/>
                </a:lnTo>
                <a:lnTo>
                  <a:pt x="114" y="138"/>
                </a:lnTo>
                <a:lnTo>
                  <a:pt x="84" y="132"/>
                </a:lnTo>
                <a:lnTo>
                  <a:pt x="84" y="96"/>
                </a:lnTo>
                <a:lnTo>
                  <a:pt x="54" y="66"/>
                </a:lnTo>
                <a:lnTo>
                  <a:pt x="0" y="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8" name="Freeform 19"/>
          <p:cNvSpPr>
            <a:spLocks noChangeAspect="1"/>
          </p:cNvSpPr>
          <p:nvPr/>
        </p:nvSpPr>
        <p:spPr bwMode="gray">
          <a:xfrm>
            <a:off x="5270500" y="5484813"/>
            <a:ext cx="712788" cy="823912"/>
          </a:xfrm>
          <a:custGeom>
            <a:avLst/>
            <a:gdLst>
              <a:gd name="T0" fmla="*/ 26591 w 643"/>
              <a:gd name="T1" fmla="*/ 318995 h 744"/>
              <a:gd name="T2" fmla="*/ 66477 w 643"/>
              <a:gd name="T3" fmla="*/ 239246 h 744"/>
              <a:gd name="T4" fmla="*/ 152897 w 643"/>
              <a:gd name="T5" fmla="*/ 192726 h 744"/>
              <a:gd name="T6" fmla="*/ 285850 w 643"/>
              <a:gd name="T7" fmla="*/ 132915 h 744"/>
              <a:gd name="T8" fmla="*/ 418804 w 643"/>
              <a:gd name="T9" fmla="*/ 86395 h 744"/>
              <a:gd name="T10" fmla="*/ 538462 w 643"/>
              <a:gd name="T11" fmla="*/ 66457 h 744"/>
              <a:gd name="T12" fmla="*/ 606047 w 643"/>
              <a:gd name="T13" fmla="*/ 66457 h 744"/>
              <a:gd name="T14" fmla="*/ 632638 w 643"/>
              <a:gd name="T15" fmla="*/ 13291 h 744"/>
              <a:gd name="T16" fmla="*/ 712410 w 643"/>
              <a:gd name="T17" fmla="*/ 39874 h 744"/>
              <a:gd name="T18" fmla="*/ 679172 w 643"/>
              <a:gd name="T19" fmla="*/ 139560 h 744"/>
              <a:gd name="T20" fmla="*/ 652581 w 643"/>
              <a:gd name="T21" fmla="*/ 159498 h 744"/>
              <a:gd name="T22" fmla="*/ 571701 w 643"/>
              <a:gd name="T23" fmla="*/ 139560 h 744"/>
              <a:gd name="T24" fmla="*/ 538462 w 643"/>
              <a:gd name="T25" fmla="*/ 126269 h 744"/>
              <a:gd name="T26" fmla="*/ 505224 w 643"/>
              <a:gd name="T27" fmla="*/ 166143 h 744"/>
              <a:gd name="T28" fmla="*/ 458690 w 643"/>
              <a:gd name="T29" fmla="*/ 192726 h 744"/>
              <a:gd name="T30" fmla="*/ 438747 w 643"/>
              <a:gd name="T31" fmla="*/ 232601 h 744"/>
              <a:gd name="T32" fmla="*/ 432099 w 643"/>
              <a:gd name="T33" fmla="*/ 259184 h 744"/>
              <a:gd name="T34" fmla="*/ 405509 w 643"/>
              <a:gd name="T35" fmla="*/ 259184 h 744"/>
              <a:gd name="T36" fmla="*/ 412156 w 643"/>
              <a:gd name="T37" fmla="*/ 285767 h 744"/>
              <a:gd name="T38" fmla="*/ 365623 w 643"/>
              <a:gd name="T39" fmla="*/ 259184 h 744"/>
              <a:gd name="T40" fmla="*/ 385566 w 643"/>
              <a:gd name="T41" fmla="*/ 299058 h 744"/>
              <a:gd name="T42" fmla="*/ 339032 w 643"/>
              <a:gd name="T43" fmla="*/ 259184 h 744"/>
              <a:gd name="T44" fmla="*/ 312441 w 643"/>
              <a:gd name="T45" fmla="*/ 206018 h 744"/>
              <a:gd name="T46" fmla="*/ 292498 w 643"/>
              <a:gd name="T47" fmla="*/ 285767 h 744"/>
              <a:gd name="T48" fmla="*/ 358975 w 643"/>
              <a:gd name="T49" fmla="*/ 425327 h 744"/>
              <a:gd name="T50" fmla="*/ 339032 w 643"/>
              <a:gd name="T51" fmla="*/ 405390 h 744"/>
              <a:gd name="T52" fmla="*/ 319089 w 643"/>
              <a:gd name="T53" fmla="*/ 425327 h 744"/>
              <a:gd name="T54" fmla="*/ 292498 w 643"/>
              <a:gd name="T55" fmla="*/ 471847 h 744"/>
              <a:gd name="T56" fmla="*/ 372270 w 643"/>
              <a:gd name="T57" fmla="*/ 505076 h 744"/>
              <a:gd name="T58" fmla="*/ 432099 w 643"/>
              <a:gd name="T59" fmla="*/ 531659 h 744"/>
              <a:gd name="T60" fmla="*/ 445395 w 643"/>
              <a:gd name="T61" fmla="*/ 604762 h 744"/>
              <a:gd name="T62" fmla="*/ 372270 w 643"/>
              <a:gd name="T63" fmla="*/ 591470 h 744"/>
              <a:gd name="T64" fmla="*/ 398861 w 643"/>
              <a:gd name="T65" fmla="*/ 651282 h 744"/>
              <a:gd name="T66" fmla="*/ 385566 w 643"/>
              <a:gd name="T67" fmla="*/ 684511 h 744"/>
              <a:gd name="T68" fmla="*/ 345680 w 643"/>
              <a:gd name="T69" fmla="*/ 671219 h 744"/>
              <a:gd name="T70" fmla="*/ 332384 w 643"/>
              <a:gd name="T71" fmla="*/ 697802 h 744"/>
              <a:gd name="T72" fmla="*/ 365623 w 643"/>
              <a:gd name="T73" fmla="*/ 797488 h 744"/>
              <a:gd name="T74" fmla="*/ 319089 w 643"/>
              <a:gd name="T75" fmla="*/ 777551 h 744"/>
              <a:gd name="T76" fmla="*/ 285850 w 643"/>
              <a:gd name="T77" fmla="*/ 824071 h 744"/>
              <a:gd name="T78" fmla="*/ 245964 w 643"/>
              <a:gd name="T79" fmla="*/ 757614 h 744"/>
              <a:gd name="T80" fmla="*/ 226021 w 643"/>
              <a:gd name="T81" fmla="*/ 797488 h 744"/>
              <a:gd name="T82" fmla="*/ 186135 w 643"/>
              <a:gd name="T83" fmla="*/ 724385 h 744"/>
              <a:gd name="T84" fmla="*/ 152897 w 643"/>
              <a:gd name="T85" fmla="*/ 651282 h 744"/>
              <a:gd name="T86" fmla="*/ 132954 w 643"/>
              <a:gd name="T87" fmla="*/ 618053 h 744"/>
              <a:gd name="T88" fmla="*/ 192783 w 643"/>
              <a:gd name="T89" fmla="*/ 578179 h 744"/>
              <a:gd name="T90" fmla="*/ 285850 w 643"/>
              <a:gd name="T91" fmla="*/ 591470 h 744"/>
              <a:gd name="T92" fmla="*/ 345680 w 643"/>
              <a:gd name="T93" fmla="*/ 578179 h 744"/>
              <a:gd name="T94" fmla="*/ 299146 w 643"/>
              <a:gd name="T95" fmla="*/ 564887 h 744"/>
              <a:gd name="T96" fmla="*/ 252612 w 643"/>
              <a:gd name="T97" fmla="*/ 544950 h 744"/>
              <a:gd name="T98" fmla="*/ 152897 w 643"/>
              <a:gd name="T99" fmla="*/ 558242 h 744"/>
              <a:gd name="T100" fmla="*/ 119658 w 643"/>
              <a:gd name="T101" fmla="*/ 544950 h 744"/>
              <a:gd name="T102" fmla="*/ 86420 w 643"/>
              <a:gd name="T103" fmla="*/ 478493 h 744"/>
              <a:gd name="T104" fmla="*/ 119658 w 643"/>
              <a:gd name="T105" fmla="*/ 471847 h 744"/>
              <a:gd name="T106" fmla="*/ 66477 w 643"/>
              <a:gd name="T107" fmla="*/ 465201 h 744"/>
              <a:gd name="T108" fmla="*/ 19943 w 643"/>
              <a:gd name="T109" fmla="*/ 372161 h 74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643" h="744">
                <a:moveTo>
                  <a:pt x="0" y="312"/>
                </a:moveTo>
                <a:lnTo>
                  <a:pt x="18" y="306"/>
                </a:lnTo>
                <a:lnTo>
                  <a:pt x="24" y="288"/>
                </a:lnTo>
                <a:lnTo>
                  <a:pt x="24" y="252"/>
                </a:lnTo>
                <a:lnTo>
                  <a:pt x="60" y="246"/>
                </a:lnTo>
                <a:lnTo>
                  <a:pt x="60" y="216"/>
                </a:lnTo>
                <a:lnTo>
                  <a:pt x="78" y="204"/>
                </a:lnTo>
                <a:lnTo>
                  <a:pt x="90" y="168"/>
                </a:lnTo>
                <a:lnTo>
                  <a:pt x="138" y="174"/>
                </a:lnTo>
                <a:lnTo>
                  <a:pt x="174" y="168"/>
                </a:lnTo>
                <a:lnTo>
                  <a:pt x="198" y="132"/>
                </a:lnTo>
                <a:lnTo>
                  <a:pt x="258" y="120"/>
                </a:lnTo>
                <a:lnTo>
                  <a:pt x="276" y="102"/>
                </a:lnTo>
                <a:lnTo>
                  <a:pt x="336" y="102"/>
                </a:lnTo>
                <a:lnTo>
                  <a:pt x="378" y="78"/>
                </a:lnTo>
                <a:lnTo>
                  <a:pt x="420" y="60"/>
                </a:lnTo>
                <a:lnTo>
                  <a:pt x="462" y="60"/>
                </a:lnTo>
                <a:lnTo>
                  <a:pt x="486" y="60"/>
                </a:lnTo>
                <a:lnTo>
                  <a:pt x="510" y="60"/>
                </a:lnTo>
                <a:lnTo>
                  <a:pt x="541" y="66"/>
                </a:lnTo>
                <a:lnTo>
                  <a:pt x="547" y="60"/>
                </a:lnTo>
                <a:lnTo>
                  <a:pt x="583" y="66"/>
                </a:lnTo>
                <a:lnTo>
                  <a:pt x="577" y="36"/>
                </a:lnTo>
                <a:lnTo>
                  <a:pt x="571" y="12"/>
                </a:lnTo>
                <a:lnTo>
                  <a:pt x="583" y="0"/>
                </a:lnTo>
                <a:lnTo>
                  <a:pt x="613" y="0"/>
                </a:lnTo>
                <a:lnTo>
                  <a:pt x="643" y="36"/>
                </a:lnTo>
                <a:lnTo>
                  <a:pt x="643" y="66"/>
                </a:lnTo>
                <a:lnTo>
                  <a:pt x="619" y="90"/>
                </a:lnTo>
                <a:lnTo>
                  <a:pt x="613" y="126"/>
                </a:lnTo>
                <a:lnTo>
                  <a:pt x="601" y="156"/>
                </a:lnTo>
                <a:lnTo>
                  <a:pt x="595" y="150"/>
                </a:lnTo>
                <a:lnTo>
                  <a:pt x="589" y="144"/>
                </a:lnTo>
                <a:lnTo>
                  <a:pt x="553" y="144"/>
                </a:lnTo>
                <a:lnTo>
                  <a:pt x="541" y="132"/>
                </a:lnTo>
                <a:lnTo>
                  <a:pt x="516" y="126"/>
                </a:lnTo>
                <a:lnTo>
                  <a:pt x="504" y="108"/>
                </a:lnTo>
                <a:lnTo>
                  <a:pt x="486" y="102"/>
                </a:lnTo>
                <a:lnTo>
                  <a:pt x="486" y="114"/>
                </a:lnTo>
                <a:lnTo>
                  <a:pt x="486" y="126"/>
                </a:lnTo>
                <a:lnTo>
                  <a:pt x="474" y="150"/>
                </a:lnTo>
                <a:lnTo>
                  <a:pt x="456" y="150"/>
                </a:lnTo>
                <a:lnTo>
                  <a:pt x="450" y="144"/>
                </a:lnTo>
                <a:lnTo>
                  <a:pt x="432" y="144"/>
                </a:lnTo>
                <a:lnTo>
                  <a:pt x="414" y="174"/>
                </a:lnTo>
                <a:lnTo>
                  <a:pt x="372" y="174"/>
                </a:lnTo>
                <a:lnTo>
                  <a:pt x="378" y="204"/>
                </a:lnTo>
                <a:lnTo>
                  <a:pt x="396" y="210"/>
                </a:lnTo>
                <a:lnTo>
                  <a:pt x="414" y="228"/>
                </a:lnTo>
                <a:lnTo>
                  <a:pt x="402" y="240"/>
                </a:lnTo>
                <a:lnTo>
                  <a:pt x="390" y="234"/>
                </a:lnTo>
                <a:lnTo>
                  <a:pt x="372" y="222"/>
                </a:lnTo>
                <a:lnTo>
                  <a:pt x="360" y="216"/>
                </a:lnTo>
                <a:lnTo>
                  <a:pt x="366" y="234"/>
                </a:lnTo>
                <a:lnTo>
                  <a:pt x="384" y="240"/>
                </a:lnTo>
                <a:lnTo>
                  <a:pt x="384" y="258"/>
                </a:lnTo>
                <a:lnTo>
                  <a:pt x="372" y="258"/>
                </a:lnTo>
                <a:lnTo>
                  <a:pt x="366" y="240"/>
                </a:lnTo>
                <a:lnTo>
                  <a:pt x="336" y="234"/>
                </a:lnTo>
                <a:lnTo>
                  <a:pt x="330" y="234"/>
                </a:lnTo>
                <a:lnTo>
                  <a:pt x="360" y="252"/>
                </a:lnTo>
                <a:lnTo>
                  <a:pt x="360" y="270"/>
                </a:lnTo>
                <a:lnTo>
                  <a:pt x="348" y="270"/>
                </a:lnTo>
                <a:lnTo>
                  <a:pt x="330" y="264"/>
                </a:lnTo>
                <a:lnTo>
                  <a:pt x="312" y="246"/>
                </a:lnTo>
                <a:lnTo>
                  <a:pt x="306" y="234"/>
                </a:lnTo>
                <a:lnTo>
                  <a:pt x="294" y="222"/>
                </a:lnTo>
                <a:lnTo>
                  <a:pt x="282" y="210"/>
                </a:lnTo>
                <a:lnTo>
                  <a:pt x="282" y="186"/>
                </a:lnTo>
                <a:lnTo>
                  <a:pt x="270" y="186"/>
                </a:lnTo>
                <a:lnTo>
                  <a:pt x="264" y="198"/>
                </a:lnTo>
                <a:lnTo>
                  <a:pt x="264" y="258"/>
                </a:lnTo>
                <a:lnTo>
                  <a:pt x="306" y="330"/>
                </a:lnTo>
                <a:lnTo>
                  <a:pt x="318" y="354"/>
                </a:lnTo>
                <a:lnTo>
                  <a:pt x="324" y="384"/>
                </a:lnTo>
                <a:lnTo>
                  <a:pt x="312" y="390"/>
                </a:lnTo>
                <a:lnTo>
                  <a:pt x="306" y="378"/>
                </a:lnTo>
                <a:lnTo>
                  <a:pt x="306" y="366"/>
                </a:lnTo>
                <a:lnTo>
                  <a:pt x="294" y="360"/>
                </a:lnTo>
                <a:lnTo>
                  <a:pt x="288" y="366"/>
                </a:lnTo>
                <a:lnTo>
                  <a:pt x="288" y="384"/>
                </a:lnTo>
                <a:lnTo>
                  <a:pt x="300" y="402"/>
                </a:lnTo>
                <a:lnTo>
                  <a:pt x="294" y="420"/>
                </a:lnTo>
                <a:lnTo>
                  <a:pt x="264" y="426"/>
                </a:lnTo>
                <a:lnTo>
                  <a:pt x="294" y="438"/>
                </a:lnTo>
                <a:lnTo>
                  <a:pt x="318" y="456"/>
                </a:lnTo>
                <a:lnTo>
                  <a:pt x="336" y="456"/>
                </a:lnTo>
                <a:lnTo>
                  <a:pt x="348" y="462"/>
                </a:lnTo>
                <a:lnTo>
                  <a:pt x="360" y="468"/>
                </a:lnTo>
                <a:lnTo>
                  <a:pt x="390" y="480"/>
                </a:lnTo>
                <a:lnTo>
                  <a:pt x="414" y="510"/>
                </a:lnTo>
                <a:lnTo>
                  <a:pt x="414" y="534"/>
                </a:lnTo>
                <a:lnTo>
                  <a:pt x="402" y="546"/>
                </a:lnTo>
                <a:lnTo>
                  <a:pt x="372" y="540"/>
                </a:lnTo>
                <a:lnTo>
                  <a:pt x="360" y="540"/>
                </a:lnTo>
                <a:lnTo>
                  <a:pt x="336" y="534"/>
                </a:lnTo>
                <a:lnTo>
                  <a:pt x="330" y="558"/>
                </a:lnTo>
                <a:lnTo>
                  <a:pt x="336" y="582"/>
                </a:lnTo>
                <a:lnTo>
                  <a:pt x="360" y="588"/>
                </a:lnTo>
                <a:lnTo>
                  <a:pt x="366" y="600"/>
                </a:lnTo>
                <a:lnTo>
                  <a:pt x="360" y="612"/>
                </a:lnTo>
                <a:lnTo>
                  <a:pt x="348" y="618"/>
                </a:lnTo>
                <a:lnTo>
                  <a:pt x="342" y="630"/>
                </a:lnTo>
                <a:lnTo>
                  <a:pt x="318" y="624"/>
                </a:lnTo>
                <a:lnTo>
                  <a:pt x="312" y="606"/>
                </a:lnTo>
                <a:lnTo>
                  <a:pt x="294" y="600"/>
                </a:lnTo>
                <a:lnTo>
                  <a:pt x="282" y="612"/>
                </a:lnTo>
                <a:lnTo>
                  <a:pt x="300" y="630"/>
                </a:lnTo>
                <a:lnTo>
                  <a:pt x="306" y="660"/>
                </a:lnTo>
                <a:lnTo>
                  <a:pt x="318" y="684"/>
                </a:lnTo>
                <a:lnTo>
                  <a:pt x="330" y="720"/>
                </a:lnTo>
                <a:lnTo>
                  <a:pt x="324" y="732"/>
                </a:lnTo>
                <a:lnTo>
                  <a:pt x="300" y="726"/>
                </a:lnTo>
                <a:lnTo>
                  <a:pt x="288" y="702"/>
                </a:lnTo>
                <a:lnTo>
                  <a:pt x="264" y="708"/>
                </a:lnTo>
                <a:lnTo>
                  <a:pt x="264" y="738"/>
                </a:lnTo>
                <a:lnTo>
                  <a:pt x="258" y="744"/>
                </a:lnTo>
                <a:lnTo>
                  <a:pt x="252" y="732"/>
                </a:lnTo>
                <a:lnTo>
                  <a:pt x="246" y="708"/>
                </a:lnTo>
                <a:lnTo>
                  <a:pt x="222" y="684"/>
                </a:lnTo>
                <a:lnTo>
                  <a:pt x="204" y="684"/>
                </a:lnTo>
                <a:lnTo>
                  <a:pt x="204" y="708"/>
                </a:lnTo>
                <a:lnTo>
                  <a:pt x="204" y="720"/>
                </a:lnTo>
                <a:lnTo>
                  <a:pt x="192" y="714"/>
                </a:lnTo>
                <a:lnTo>
                  <a:pt x="162" y="684"/>
                </a:lnTo>
                <a:lnTo>
                  <a:pt x="168" y="654"/>
                </a:lnTo>
                <a:lnTo>
                  <a:pt x="168" y="624"/>
                </a:lnTo>
                <a:lnTo>
                  <a:pt x="150" y="600"/>
                </a:lnTo>
                <a:lnTo>
                  <a:pt x="138" y="588"/>
                </a:lnTo>
                <a:lnTo>
                  <a:pt x="138" y="576"/>
                </a:lnTo>
                <a:lnTo>
                  <a:pt x="132" y="576"/>
                </a:lnTo>
                <a:lnTo>
                  <a:pt x="120" y="558"/>
                </a:lnTo>
                <a:lnTo>
                  <a:pt x="132" y="540"/>
                </a:lnTo>
                <a:lnTo>
                  <a:pt x="156" y="534"/>
                </a:lnTo>
                <a:lnTo>
                  <a:pt x="174" y="522"/>
                </a:lnTo>
                <a:lnTo>
                  <a:pt x="192" y="516"/>
                </a:lnTo>
                <a:lnTo>
                  <a:pt x="228" y="528"/>
                </a:lnTo>
                <a:lnTo>
                  <a:pt x="258" y="534"/>
                </a:lnTo>
                <a:lnTo>
                  <a:pt x="294" y="546"/>
                </a:lnTo>
                <a:lnTo>
                  <a:pt x="318" y="540"/>
                </a:lnTo>
                <a:lnTo>
                  <a:pt x="312" y="522"/>
                </a:lnTo>
                <a:lnTo>
                  <a:pt x="300" y="522"/>
                </a:lnTo>
                <a:lnTo>
                  <a:pt x="288" y="510"/>
                </a:lnTo>
                <a:lnTo>
                  <a:pt x="270" y="510"/>
                </a:lnTo>
                <a:lnTo>
                  <a:pt x="264" y="510"/>
                </a:lnTo>
                <a:lnTo>
                  <a:pt x="258" y="492"/>
                </a:lnTo>
                <a:lnTo>
                  <a:pt x="228" y="492"/>
                </a:lnTo>
                <a:lnTo>
                  <a:pt x="192" y="498"/>
                </a:lnTo>
                <a:lnTo>
                  <a:pt x="174" y="504"/>
                </a:lnTo>
                <a:lnTo>
                  <a:pt x="138" y="504"/>
                </a:lnTo>
                <a:lnTo>
                  <a:pt x="114" y="516"/>
                </a:lnTo>
                <a:lnTo>
                  <a:pt x="108" y="510"/>
                </a:lnTo>
                <a:lnTo>
                  <a:pt x="108" y="492"/>
                </a:lnTo>
                <a:lnTo>
                  <a:pt x="84" y="468"/>
                </a:lnTo>
                <a:lnTo>
                  <a:pt x="72" y="450"/>
                </a:lnTo>
                <a:lnTo>
                  <a:pt x="78" y="432"/>
                </a:lnTo>
                <a:lnTo>
                  <a:pt x="114" y="444"/>
                </a:lnTo>
                <a:lnTo>
                  <a:pt x="114" y="432"/>
                </a:lnTo>
                <a:lnTo>
                  <a:pt x="108" y="426"/>
                </a:lnTo>
                <a:lnTo>
                  <a:pt x="84" y="420"/>
                </a:lnTo>
                <a:lnTo>
                  <a:pt x="72" y="426"/>
                </a:lnTo>
                <a:lnTo>
                  <a:pt x="60" y="420"/>
                </a:lnTo>
                <a:lnTo>
                  <a:pt x="54" y="402"/>
                </a:lnTo>
                <a:lnTo>
                  <a:pt x="24" y="372"/>
                </a:lnTo>
                <a:lnTo>
                  <a:pt x="18" y="336"/>
                </a:lnTo>
                <a:lnTo>
                  <a:pt x="12" y="318"/>
                </a:lnTo>
                <a:lnTo>
                  <a:pt x="0" y="3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9" name="Freeform 20"/>
          <p:cNvSpPr>
            <a:spLocks noChangeAspect="1"/>
          </p:cNvSpPr>
          <p:nvPr/>
        </p:nvSpPr>
        <p:spPr bwMode="gray">
          <a:xfrm>
            <a:off x="5184775" y="5405438"/>
            <a:ext cx="185738" cy="425450"/>
          </a:xfrm>
          <a:custGeom>
            <a:avLst/>
            <a:gdLst>
              <a:gd name="T0" fmla="*/ 186008 w 168"/>
              <a:gd name="T1" fmla="*/ 266242 h 384"/>
              <a:gd name="T2" fmla="*/ 172722 w 168"/>
              <a:gd name="T3" fmla="*/ 246274 h 384"/>
              <a:gd name="T4" fmla="*/ 146149 w 168"/>
              <a:gd name="T5" fmla="*/ 246274 h 384"/>
              <a:gd name="T6" fmla="*/ 126220 w 168"/>
              <a:gd name="T7" fmla="*/ 239618 h 384"/>
              <a:gd name="T8" fmla="*/ 132863 w 168"/>
              <a:gd name="T9" fmla="*/ 206337 h 384"/>
              <a:gd name="T10" fmla="*/ 112933 w 168"/>
              <a:gd name="T11" fmla="*/ 186369 h 384"/>
              <a:gd name="T12" fmla="*/ 119577 w 168"/>
              <a:gd name="T13" fmla="*/ 153089 h 384"/>
              <a:gd name="T14" fmla="*/ 139506 w 168"/>
              <a:gd name="T15" fmla="*/ 113153 h 384"/>
              <a:gd name="T16" fmla="*/ 139506 w 168"/>
              <a:gd name="T17" fmla="*/ 106497 h 384"/>
              <a:gd name="T18" fmla="*/ 112933 w 168"/>
              <a:gd name="T19" fmla="*/ 93185 h 384"/>
              <a:gd name="T20" fmla="*/ 126220 w 168"/>
              <a:gd name="T21" fmla="*/ 79873 h 384"/>
              <a:gd name="T22" fmla="*/ 119577 w 168"/>
              <a:gd name="T23" fmla="*/ 59904 h 384"/>
              <a:gd name="T24" fmla="*/ 99647 w 168"/>
              <a:gd name="T25" fmla="*/ 53248 h 384"/>
              <a:gd name="T26" fmla="*/ 93004 w 168"/>
              <a:gd name="T27" fmla="*/ 39936 h 384"/>
              <a:gd name="T28" fmla="*/ 59788 w 168"/>
              <a:gd name="T29" fmla="*/ 6656 h 384"/>
              <a:gd name="T30" fmla="*/ 39859 w 168"/>
              <a:gd name="T31" fmla="*/ 6656 h 384"/>
              <a:gd name="T32" fmla="*/ 26573 w 168"/>
              <a:gd name="T33" fmla="*/ 0 h 384"/>
              <a:gd name="T34" fmla="*/ 13286 w 168"/>
              <a:gd name="T35" fmla="*/ 26624 h 384"/>
              <a:gd name="T36" fmla="*/ 6643 w 168"/>
              <a:gd name="T37" fmla="*/ 53248 h 384"/>
              <a:gd name="T38" fmla="*/ 0 w 168"/>
              <a:gd name="T39" fmla="*/ 99841 h 384"/>
              <a:gd name="T40" fmla="*/ 6643 w 168"/>
              <a:gd name="T41" fmla="*/ 106497 h 384"/>
              <a:gd name="T42" fmla="*/ 33216 w 168"/>
              <a:gd name="T43" fmla="*/ 126465 h 384"/>
              <a:gd name="T44" fmla="*/ 33216 w 168"/>
              <a:gd name="T45" fmla="*/ 153089 h 384"/>
              <a:gd name="T46" fmla="*/ 19929 w 168"/>
              <a:gd name="T47" fmla="*/ 159745 h 384"/>
              <a:gd name="T48" fmla="*/ 13286 w 168"/>
              <a:gd name="T49" fmla="*/ 193025 h 384"/>
              <a:gd name="T50" fmla="*/ 19929 w 168"/>
              <a:gd name="T51" fmla="*/ 226306 h 384"/>
              <a:gd name="T52" fmla="*/ 26573 w 168"/>
              <a:gd name="T53" fmla="*/ 239618 h 384"/>
              <a:gd name="T54" fmla="*/ 26573 w 168"/>
              <a:gd name="T55" fmla="*/ 259586 h 384"/>
              <a:gd name="T56" fmla="*/ 6643 w 168"/>
              <a:gd name="T57" fmla="*/ 259586 h 384"/>
              <a:gd name="T58" fmla="*/ 6643 w 168"/>
              <a:gd name="T59" fmla="*/ 326146 h 384"/>
              <a:gd name="T60" fmla="*/ 19929 w 168"/>
              <a:gd name="T61" fmla="*/ 339458 h 384"/>
              <a:gd name="T62" fmla="*/ 59788 w 168"/>
              <a:gd name="T63" fmla="*/ 386051 h 384"/>
              <a:gd name="T64" fmla="*/ 79718 w 168"/>
              <a:gd name="T65" fmla="*/ 412675 h 384"/>
              <a:gd name="T66" fmla="*/ 86361 w 168"/>
              <a:gd name="T67" fmla="*/ 425987 h 384"/>
              <a:gd name="T68" fmla="*/ 106290 w 168"/>
              <a:gd name="T69" fmla="*/ 419331 h 384"/>
              <a:gd name="T70" fmla="*/ 112933 w 168"/>
              <a:gd name="T71" fmla="*/ 399363 h 384"/>
              <a:gd name="T72" fmla="*/ 112933 w 168"/>
              <a:gd name="T73" fmla="*/ 359427 h 384"/>
              <a:gd name="T74" fmla="*/ 152792 w 168"/>
              <a:gd name="T75" fmla="*/ 352770 h 384"/>
              <a:gd name="T76" fmla="*/ 152792 w 168"/>
              <a:gd name="T77" fmla="*/ 319490 h 384"/>
              <a:gd name="T78" fmla="*/ 172722 w 168"/>
              <a:gd name="T79" fmla="*/ 306178 h 384"/>
              <a:gd name="T80" fmla="*/ 186008 w 168"/>
              <a:gd name="T81" fmla="*/ 266242 h 38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68" h="384">
                <a:moveTo>
                  <a:pt x="168" y="240"/>
                </a:moveTo>
                <a:lnTo>
                  <a:pt x="156" y="222"/>
                </a:lnTo>
                <a:lnTo>
                  <a:pt x="132" y="222"/>
                </a:lnTo>
                <a:lnTo>
                  <a:pt x="114" y="216"/>
                </a:lnTo>
                <a:lnTo>
                  <a:pt x="120" y="186"/>
                </a:lnTo>
                <a:lnTo>
                  <a:pt x="102" y="168"/>
                </a:lnTo>
                <a:lnTo>
                  <a:pt x="108" y="138"/>
                </a:lnTo>
                <a:lnTo>
                  <a:pt x="126" y="102"/>
                </a:lnTo>
                <a:lnTo>
                  <a:pt x="126" y="96"/>
                </a:lnTo>
                <a:lnTo>
                  <a:pt x="102" y="84"/>
                </a:lnTo>
                <a:lnTo>
                  <a:pt x="114" y="72"/>
                </a:lnTo>
                <a:lnTo>
                  <a:pt x="108" y="54"/>
                </a:lnTo>
                <a:lnTo>
                  <a:pt x="90" y="48"/>
                </a:lnTo>
                <a:lnTo>
                  <a:pt x="84" y="36"/>
                </a:lnTo>
                <a:lnTo>
                  <a:pt x="54" y="6"/>
                </a:lnTo>
                <a:lnTo>
                  <a:pt x="36" y="6"/>
                </a:lnTo>
                <a:lnTo>
                  <a:pt x="24" y="0"/>
                </a:lnTo>
                <a:lnTo>
                  <a:pt x="12" y="24"/>
                </a:lnTo>
                <a:lnTo>
                  <a:pt x="6" y="48"/>
                </a:lnTo>
                <a:lnTo>
                  <a:pt x="0" y="90"/>
                </a:lnTo>
                <a:lnTo>
                  <a:pt x="6" y="96"/>
                </a:lnTo>
                <a:lnTo>
                  <a:pt x="30" y="114"/>
                </a:lnTo>
                <a:lnTo>
                  <a:pt x="30" y="138"/>
                </a:lnTo>
                <a:lnTo>
                  <a:pt x="18" y="144"/>
                </a:lnTo>
                <a:lnTo>
                  <a:pt x="12" y="174"/>
                </a:lnTo>
                <a:lnTo>
                  <a:pt x="18" y="204"/>
                </a:lnTo>
                <a:lnTo>
                  <a:pt x="24" y="216"/>
                </a:lnTo>
                <a:lnTo>
                  <a:pt x="24" y="234"/>
                </a:lnTo>
                <a:lnTo>
                  <a:pt x="6" y="234"/>
                </a:lnTo>
                <a:lnTo>
                  <a:pt x="6" y="294"/>
                </a:lnTo>
                <a:lnTo>
                  <a:pt x="18" y="306"/>
                </a:lnTo>
                <a:lnTo>
                  <a:pt x="54" y="348"/>
                </a:lnTo>
                <a:lnTo>
                  <a:pt x="72" y="372"/>
                </a:lnTo>
                <a:lnTo>
                  <a:pt x="78" y="384"/>
                </a:lnTo>
                <a:lnTo>
                  <a:pt x="96" y="378"/>
                </a:lnTo>
                <a:lnTo>
                  <a:pt x="102" y="360"/>
                </a:lnTo>
                <a:lnTo>
                  <a:pt x="102" y="324"/>
                </a:lnTo>
                <a:lnTo>
                  <a:pt x="138" y="318"/>
                </a:lnTo>
                <a:lnTo>
                  <a:pt x="138" y="288"/>
                </a:lnTo>
                <a:lnTo>
                  <a:pt x="156" y="276"/>
                </a:lnTo>
                <a:lnTo>
                  <a:pt x="168" y="24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0" name="Freeform 21"/>
          <p:cNvSpPr>
            <a:spLocks noChangeAspect="1"/>
          </p:cNvSpPr>
          <p:nvPr/>
        </p:nvSpPr>
        <p:spPr bwMode="gray">
          <a:xfrm>
            <a:off x="4525963" y="4151313"/>
            <a:ext cx="617537" cy="361950"/>
          </a:xfrm>
          <a:custGeom>
            <a:avLst/>
            <a:gdLst>
              <a:gd name="T0" fmla="*/ 251879 w 559"/>
              <a:gd name="T1" fmla="*/ 6595 h 330"/>
              <a:gd name="T2" fmla="*/ 251879 w 559"/>
              <a:gd name="T3" fmla="*/ 26381 h 330"/>
              <a:gd name="T4" fmla="*/ 271764 w 559"/>
              <a:gd name="T5" fmla="*/ 26381 h 330"/>
              <a:gd name="T6" fmla="*/ 271764 w 559"/>
              <a:gd name="T7" fmla="*/ 6595 h 330"/>
              <a:gd name="T8" fmla="*/ 291650 w 559"/>
              <a:gd name="T9" fmla="*/ 13191 h 330"/>
              <a:gd name="T10" fmla="*/ 298278 w 559"/>
              <a:gd name="T11" fmla="*/ 32976 h 330"/>
              <a:gd name="T12" fmla="*/ 338048 w 559"/>
              <a:gd name="T13" fmla="*/ 46167 h 330"/>
              <a:gd name="T14" fmla="*/ 357934 w 559"/>
              <a:gd name="T15" fmla="*/ 59357 h 330"/>
              <a:gd name="T16" fmla="*/ 377819 w 559"/>
              <a:gd name="T17" fmla="*/ 59357 h 330"/>
              <a:gd name="T18" fmla="*/ 384447 w 559"/>
              <a:gd name="T19" fmla="*/ 72548 h 330"/>
              <a:gd name="T20" fmla="*/ 377819 w 559"/>
              <a:gd name="T21" fmla="*/ 92334 h 330"/>
              <a:gd name="T22" fmla="*/ 397704 w 559"/>
              <a:gd name="T23" fmla="*/ 105524 h 330"/>
              <a:gd name="T24" fmla="*/ 410961 w 559"/>
              <a:gd name="T25" fmla="*/ 131905 h 330"/>
              <a:gd name="T26" fmla="*/ 430846 w 559"/>
              <a:gd name="T27" fmla="*/ 145096 h 330"/>
              <a:gd name="T28" fmla="*/ 465093 w 559"/>
              <a:gd name="T29" fmla="*/ 138501 h 330"/>
              <a:gd name="T30" fmla="*/ 465093 w 559"/>
              <a:gd name="T31" fmla="*/ 112120 h 330"/>
              <a:gd name="T32" fmla="*/ 484978 w 559"/>
              <a:gd name="T33" fmla="*/ 112120 h 330"/>
              <a:gd name="T34" fmla="*/ 511492 w 559"/>
              <a:gd name="T35" fmla="*/ 125310 h 330"/>
              <a:gd name="T36" fmla="*/ 504863 w 559"/>
              <a:gd name="T37" fmla="*/ 145096 h 330"/>
              <a:gd name="T38" fmla="*/ 518120 w 559"/>
              <a:gd name="T39" fmla="*/ 158287 h 330"/>
              <a:gd name="T40" fmla="*/ 544634 w 559"/>
              <a:gd name="T41" fmla="*/ 158287 h 330"/>
              <a:gd name="T42" fmla="*/ 577776 w 559"/>
              <a:gd name="T43" fmla="*/ 191263 h 330"/>
              <a:gd name="T44" fmla="*/ 597661 w 559"/>
              <a:gd name="T45" fmla="*/ 191263 h 330"/>
              <a:gd name="T46" fmla="*/ 591032 w 559"/>
              <a:gd name="T47" fmla="*/ 217644 h 330"/>
              <a:gd name="T48" fmla="*/ 610918 w 559"/>
              <a:gd name="T49" fmla="*/ 230835 h 330"/>
              <a:gd name="T50" fmla="*/ 617546 w 559"/>
              <a:gd name="T51" fmla="*/ 250620 h 330"/>
              <a:gd name="T52" fmla="*/ 577776 w 559"/>
              <a:gd name="T53" fmla="*/ 257216 h 330"/>
              <a:gd name="T54" fmla="*/ 564519 w 559"/>
              <a:gd name="T55" fmla="*/ 263811 h 330"/>
              <a:gd name="T56" fmla="*/ 544634 w 559"/>
              <a:gd name="T57" fmla="*/ 316573 h 330"/>
              <a:gd name="T58" fmla="*/ 524748 w 559"/>
              <a:gd name="T59" fmla="*/ 336359 h 330"/>
              <a:gd name="T60" fmla="*/ 437474 w 559"/>
              <a:gd name="T61" fmla="*/ 342954 h 330"/>
              <a:gd name="T62" fmla="*/ 424218 w 559"/>
              <a:gd name="T63" fmla="*/ 362740 h 330"/>
              <a:gd name="T64" fmla="*/ 410961 w 559"/>
              <a:gd name="T65" fmla="*/ 349549 h 330"/>
              <a:gd name="T66" fmla="*/ 351305 w 559"/>
              <a:gd name="T67" fmla="*/ 342954 h 330"/>
              <a:gd name="T68" fmla="*/ 324792 w 559"/>
              <a:gd name="T69" fmla="*/ 336359 h 330"/>
              <a:gd name="T70" fmla="*/ 285021 w 559"/>
              <a:gd name="T71" fmla="*/ 303383 h 330"/>
              <a:gd name="T72" fmla="*/ 265136 w 559"/>
              <a:gd name="T73" fmla="*/ 303383 h 330"/>
              <a:gd name="T74" fmla="*/ 231994 w 559"/>
              <a:gd name="T75" fmla="*/ 349549 h 330"/>
              <a:gd name="T76" fmla="*/ 159082 w 559"/>
              <a:gd name="T77" fmla="*/ 356145 h 330"/>
              <a:gd name="T78" fmla="*/ 139196 w 559"/>
              <a:gd name="T79" fmla="*/ 336359 h 330"/>
              <a:gd name="T80" fmla="*/ 132568 w 559"/>
              <a:gd name="T81" fmla="*/ 323168 h 330"/>
              <a:gd name="T82" fmla="*/ 99426 w 559"/>
              <a:gd name="T83" fmla="*/ 296787 h 330"/>
              <a:gd name="T84" fmla="*/ 86169 w 559"/>
              <a:gd name="T85" fmla="*/ 250620 h 330"/>
              <a:gd name="T86" fmla="*/ 33142 w 559"/>
              <a:gd name="T87" fmla="*/ 204453 h 330"/>
              <a:gd name="T88" fmla="*/ 33142 w 559"/>
              <a:gd name="T89" fmla="*/ 197858 h 330"/>
              <a:gd name="T90" fmla="*/ 33142 w 559"/>
              <a:gd name="T91" fmla="*/ 151691 h 330"/>
              <a:gd name="T92" fmla="*/ 13257 w 559"/>
              <a:gd name="T93" fmla="*/ 131905 h 330"/>
              <a:gd name="T94" fmla="*/ 0 w 559"/>
              <a:gd name="T95" fmla="*/ 105524 h 330"/>
              <a:gd name="T96" fmla="*/ 6628 w 559"/>
              <a:gd name="T97" fmla="*/ 92334 h 330"/>
              <a:gd name="T98" fmla="*/ 26514 w 559"/>
              <a:gd name="T99" fmla="*/ 98929 h 330"/>
              <a:gd name="T100" fmla="*/ 39770 w 559"/>
              <a:gd name="T101" fmla="*/ 85739 h 330"/>
              <a:gd name="T102" fmla="*/ 53027 w 559"/>
              <a:gd name="T103" fmla="*/ 72548 h 330"/>
              <a:gd name="T104" fmla="*/ 92798 w 559"/>
              <a:gd name="T105" fmla="*/ 72548 h 330"/>
              <a:gd name="T106" fmla="*/ 106054 w 559"/>
              <a:gd name="T107" fmla="*/ 46167 h 330"/>
              <a:gd name="T108" fmla="*/ 132568 w 559"/>
              <a:gd name="T109" fmla="*/ 46167 h 330"/>
              <a:gd name="T110" fmla="*/ 145825 w 559"/>
              <a:gd name="T111" fmla="*/ 32976 h 330"/>
              <a:gd name="T112" fmla="*/ 192224 w 559"/>
              <a:gd name="T113" fmla="*/ 32976 h 330"/>
              <a:gd name="T114" fmla="*/ 205480 w 559"/>
              <a:gd name="T115" fmla="*/ 19786 h 330"/>
              <a:gd name="T116" fmla="*/ 212109 w 559"/>
              <a:gd name="T117" fmla="*/ 0 h 330"/>
              <a:gd name="T118" fmla="*/ 251879 w 559"/>
              <a:gd name="T119" fmla="*/ 6595 h 330"/>
              <a:gd name="T120" fmla="*/ 251879 w 559"/>
              <a:gd name="T121" fmla="*/ 6595 h 33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59" h="330">
                <a:moveTo>
                  <a:pt x="228" y="6"/>
                </a:moveTo>
                <a:lnTo>
                  <a:pt x="228" y="24"/>
                </a:lnTo>
                <a:lnTo>
                  <a:pt x="246" y="24"/>
                </a:lnTo>
                <a:lnTo>
                  <a:pt x="246" y="6"/>
                </a:lnTo>
                <a:lnTo>
                  <a:pt x="264" y="12"/>
                </a:lnTo>
                <a:lnTo>
                  <a:pt x="270" y="30"/>
                </a:lnTo>
                <a:lnTo>
                  <a:pt x="306" y="42"/>
                </a:lnTo>
                <a:lnTo>
                  <a:pt x="324" y="54"/>
                </a:lnTo>
                <a:lnTo>
                  <a:pt x="342" y="54"/>
                </a:lnTo>
                <a:lnTo>
                  <a:pt x="348" y="66"/>
                </a:lnTo>
                <a:lnTo>
                  <a:pt x="342" y="84"/>
                </a:lnTo>
                <a:lnTo>
                  <a:pt x="360" y="96"/>
                </a:lnTo>
                <a:lnTo>
                  <a:pt x="372" y="120"/>
                </a:lnTo>
                <a:lnTo>
                  <a:pt x="390" y="132"/>
                </a:lnTo>
                <a:lnTo>
                  <a:pt x="421" y="126"/>
                </a:lnTo>
                <a:lnTo>
                  <a:pt x="421" y="102"/>
                </a:lnTo>
                <a:lnTo>
                  <a:pt x="439" y="102"/>
                </a:lnTo>
                <a:lnTo>
                  <a:pt x="463" y="114"/>
                </a:lnTo>
                <a:lnTo>
                  <a:pt x="457" y="132"/>
                </a:lnTo>
                <a:lnTo>
                  <a:pt x="469" y="144"/>
                </a:lnTo>
                <a:lnTo>
                  <a:pt x="493" y="144"/>
                </a:lnTo>
                <a:lnTo>
                  <a:pt x="523" y="174"/>
                </a:lnTo>
                <a:lnTo>
                  <a:pt x="541" y="174"/>
                </a:lnTo>
                <a:lnTo>
                  <a:pt x="535" y="198"/>
                </a:lnTo>
                <a:lnTo>
                  <a:pt x="553" y="210"/>
                </a:lnTo>
                <a:lnTo>
                  <a:pt x="559" y="228"/>
                </a:lnTo>
                <a:lnTo>
                  <a:pt x="523" y="234"/>
                </a:lnTo>
                <a:lnTo>
                  <a:pt x="511" y="240"/>
                </a:lnTo>
                <a:lnTo>
                  <a:pt x="493" y="288"/>
                </a:lnTo>
                <a:lnTo>
                  <a:pt x="475" y="306"/>
                </a:lnTo>
                <a:lnTo>
                  <a:pt x="396" y="312"/>
                </a:lnTo>
                <a:lnTo>
                  <a:pt x="384" y="330"/>
                </a:lnTo>
                <a:lnTo>
                  <a:pt x="372" y="318"/>
                </a:lnTo>
                <a:lnTo>
                  <a:pt x="318" y="312"/>
                </a:lnTo>
                <a:lnTo>
                  <a:pt x="294" y="306"/>
                </a:lnTo>
                <a:lnTo>
                  <a:pt x="258" y="276"/>
                </a:lnTo>
                <a:lnTo>
                  <a:pt x="240" y="276"/>
                </a:lnTo>
                <a:lnTo>
                  <a:pt x="210" y="318"/>
                </a:lnTo>
                <a:lnTo>
                  <a:pt x="144" y="324"/>
                </a:lnTo>
                <a:lnTo>
                  <a:pt x="126" y="306"/>
                </a:lnTo>
                <a:lnTo>
                  <a:pt x="120" y="294"/>
                </a:lnTo>
                <a:lnTo>
                  <a:pt x="90" y="270"/>
                </a:lnTo>
                <a:lnTo>
                  <a:pt x="78" y="228"/>
                </a:lnTo>
                <a:lnTo>
                  <a:pt x="30" y="186"/>
                </a:lnTo>
                <a:lnTo>
                  <a:pt x="30" y="180"/>
                </a:lnTo>
                <a:lnTo>
                  <a:pt x="30" y="138"/>
                </a:lnTo>
                <a:lnTo>
                  <a:pt x="12" y="120"/>
                </a:lnTo>
                <a:lnTo>
                  <a:pt x="0" y="96"/>
                </a:lnTo>
                <a:lnTo>
                  <a:pt x="6" y="84"/>
                </a:lnTo>
                <a:lnTo>
                  <a:pt x="24" y="90"/>
                </a:lnTo>
                <a:lnTo>
                  <a:pt x="36" y="78"/>
                </a:lnTo>
                <a:lnTo>
                  <a:pt x="48" y="66"/>
                </a:lnTo>
                <a:lnTo>
                  <a:pt x="84" y="66"/>
                </a:lnTo>
                <a:lnTo>
                  <a:pt x="96" y="42"/>
                </a:lnTo>
                <a:lnTo>
                  <a:pt x="120" y="42"/>
                </a:lnTo>
                <a:lnTo>
                  <a:pt x="132" y="30"/>
                </a:lnTo>
                <a:lnTo>
                  <a:pt x="174" y="30"/>
                </a:lnTo>
                <a:lnTo>
                  <a:pt x="186" y="18"/>
                </a:lnTo>
                <a:lnTo>
                  <a:pt x="192" y="0"/>
                </a:lnTo>
                <a:lnTo>
                  <a:pt x="228" y="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1" name="Freeform 22"/>
          <p:cNvSpPr>
            <a:spLocks noChangeAspect="1"/>
          </p:cNvSpPr>
          <p:nvPr/>
        </p:nvSpPr>
        <p:spPr bwMode="gray">
          <a:xfrm>
            <a:off x="4949825" y="4394200"/>
            <a:ext cx="539750" cy="260350"/>
          </a:xfrm>
          <a:custGeom>
            <a:avLst/>
            <a:gdLst>
              <a:gd name="T0" fmla="*/ 506194 w 487"/>
              <a:gd name="T1" fmla="*/ 153586 h 234"/>
              <a:gd name="T2" fmla="*/ 486256 w 487"/>
              <a:gd name="T3" fmla="*/ 166942 h 234"/>
              <a:gd name="T4" fmla="*/ 459673 w 487"/>
              <a:gd name="T5" fmla="*/ 146909 h 234"/>
              <a:gd name="T6" fmla="*/ 413151 w 487"/>
              <a:gd name="T7" fmla="*/ 146909 h 234"/>
              <a:gd name="T8" fmla="*/ 366630 w 487"/>
              <a:gd name="T9" fmla="*/ 153586 h 234"/>
              <a:gd name="T10" fmla="*/ 320109 w 487"/>
              <a:gd name="T11" fmla="*/ 207008 h 234"/>
              <a:gd name="T12" fmla="*/ 286880 w 487"/>
              <a:gd name="T13" fmla="*/ 213685 h 234"/>
              <a:gd name="T14" fmla="*/ 273588 w 487"/>
              <a:gd name="T15" fmla="*/ 207008 h 234"/>
              <a:gd name="T16" fmla="*/ 240359 w 487"/>
              <a:gd name="T17" fmla="*/ 213685 h 234"/>
              <a:gd name="T18" fmla="*/ 207130 w 487"/>
              <a:gd name="T19" fmla="*/ 227041 h 234"/>
              <a:gd name="T20" fmla="*/ 187192 w 487"/>
              <a:gd name="T21" fmla="*/ 227041 h 234"/>
              <a:gd name="T22" fmla="*/ 180546 w 487"/>
              <a:gd name="T23" fmla="*/ 253751 h 234"/>
              <a:gd name="T24" fmla="*/ 114087 w 487"/>
              <a:gd name="T25" fmla="*/ 260429 h 234"/>
              <a:gd name="T26" fmla="*/ 60920 w 487"/>
              <a:gd name="T27" fmla="*/ 247074 h 234"/>
              <a:gd name="T28" fmla="*/ 34337 w 487"/>
              <a:gd name="T29" fmla="*/ 227041 h 234"/>
              <a:gd name="T30" fmla="*/ 6646 w 487"/>
              <a:gd name="T31" fmla="*/ 180297 h 234"/>
              <a:gd name="T32" fmla="*/ 0 w 487"/>
              <a:gd name="T33" fmla="*/ 120198 h 234"/>
              <a:gd name="T34" fmla="*/ 13292 w 487"/>
              <a:gd name="T35" fmla="*/ 100165 h 234"/>
              <a:gd name="T36" fmla="*/ 100796 w 487"/>
              <a:gd name="T37" fmla="*/ 93487 h 234"/>
              <a:gd name="T38" fmla="*/ 120733 w 487"/>
              <a:gd name="T39" fmla="*/ 73454 h 234"/>
              <a:gd name="T40" fmla="*/ 140671 w 487"/>
              <a:gd name="T41" fmla="*/ 20033 h 234"/>
              <a:gd name="T42" fmla="*/ 153963 w 487"/>
              <a:gd name="T43" fmla="*/ 13355 h 234"/>
              <a:gd name="T44" fmla="*/ 193838 w 487"/>
              <a:gd name="T45" fmla="*/ 6678 h 234"/>
              <a:gd name="T46" fmla="*/ 207130 w 487"/>
              <a:gd name="T47" fmla="*/ 20033 h 234"/>
              <a:gd name="T48" fmla="*/ 240359 w 487"/>
              <a:gd name="T49" fmla="*/ 13355 h 234"/>
              <a:gd name="T50" fmla="*/ 260297 w 487"/>
              <a:gd name="T51" fmla="*/ 0 h 234"/>
              <a:gd name="T52" fmla="*/ 273588 w 487"/>
              <a:gd name="T53" fmla="*/ 6678 h 234"/>
              <a:gd name="T54" fmla="*/ 286880 w 487"/>
              <a:gd name="T55" fmla="*/ 26711 h 234"/>
              <a:gd name="T56" fmla="*/ 286880 w 487"/>
              <a:gd name="T57" fmla="*/ 53421 h 234"/>
              <a:gd name="T58" fmla="*/ 333401 w 487"/>
              <a:gd name="T59" fmla="*/ 53421 h 234"/>
              <a:gd name="T60" fmla="*/ 346693 w 487"/>
              <a:gd name="T61" fmla="*/ 33388 h 234"/>
              <a:gd name="T62" fmla="*/ 433089 w 487"/>
              <a:gd name="T63" fmla="*/ 26711 h 234"/>
              <a:gd name="T64" fmla="*/ 446381 w 487"/>
              <a:gd name="T65" fmla="*/ 13355 h 234"/>
              <a:gd name="T66" fmla="*/ 472964 w 487"/>
              <a:gd name="T67" fmla="*/ 13355 h 234"/>
              <a:gd name="T68" fmla="*/ 499548 w 487"/>
              <a:gd name="T69" fmla="*/ 33388 h 234"/>
              <a:gd name="T70" fmla="*/ 539423 w 487"/>
              <a:gd name="T71" fmla="*/ 53421 h 234"/>
              <a:gd name="T72" fmla="*/ 526131 w 487"/>
              <a:gd name="T73" fmla="*/ 66777 h 234"/>
              <a:gd name="T74" fmla="*/ 532777 w 487"/>
              <a:gd name="T75" fmla="*/ 106843 h 234"/>
              <a:gd name="T76" fmla="*/ 512840 w 487"/>
              <a:gd name="T77" fmla="*/ 120198 h 234"/>
              <a:gd name="T78" fmla="*/ 506194 w 487"/>
              <a:gd name="T79" fmla="*/ 153586 h 2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87" h="234">
                <a:moveTo>
                  <a:pt x="457" y="138"/>
                </a:moveTo>
                <a:lnTo>
                  <a:pt x="439" y="150"/>
                </a:lnTo>
                <a:lnTo>
                  <a:pt x="415" y="132"/>
                </a:lnTo>
                <a:lnTo>
                  <a:pt x="373" y="132"/>
                </a:lnTo>
                <a:lnTo>
                  <a:pt x="331" y="138"/>
                </a:lnTo>
                <a:lnTo>
                  <a:pt x="289" y="186"/>
                </a:lnTo>
                <a:lnTo>
                  <a:pt x="259" y="192"/>
                </a:lnTo>
                <a:lnTo>
                  <a:pt x="247" y="186"/>
                </a:lnTo>
                <a:lnTo>
                  <a:pt x="217" y="192"/>
                </a:lnTo>
                <a:lnTo>
                  <a:pt x="187" y="204"/>
                </a:lnTo>
                <a:lnTo>
                  <a:pt x="169" y="204"/>
                </a:lnTo>
                <a:lnTo>
                  <a:pt x="163" y="228"/>
                </a:lnTo>
                <a:lnTo>
                  <a:pt x="103" y="234"/>
                </a:lnTo>
                <a:lnTo>
                  <a:pt x="55" y="222"/>
                </a:lnTo>
                <a:lnTo>
                  <a:pt x="31" y="204"/>
                </a:lnTo>
                <a:lnTo>
                  <a:pt x="6" y="162"/>
                </a:lnTo>
                <a:lnTo>
                  <a:pt x="0" y="108"/>
                </a:lnTo>
                <a:lnTo>
                  <a:pt x="12" y="90"/>
                </a:lnTo>
                <a:lnTo>
                  <a:pt x="91" y="84"/>
                </a:lnTo>
                <a:lnTo>
                  <a:pt x="109" y="66"/>
                </a:lnTo>
                <a:lnTo>
                  <a:pt x="127" y="18"/>
                </a:lnTo>
                <a:lnTo>
                  <a:pt x="139" y="12"/>
                </a:lnTo>
                <a:lnTo>
                  <a:pt x="175" y="6"/>
                </a:lnTo>
                <a:lnTo>
                  <a:pt x="187" y="18"/>
                </a:lnTo>
                <a:lnTo>
                  <a:pt x="217" y="12"/>
                </a:lnTo>
                <a:lnTo>
                  <a:pt x="235" y="0"/>
                </a:lnTo>
                <a:lnTo>
                  <a:pt x="247" y="6"/>
                </a:lnTo>
                <a:lnTo>
                  <a:pt x="259" y="24"/>
                </a:lnTo>
                <a:lnTo>
                  <a:pt x="259" y="48"/>
                </a:lnTo>
                <a:lnTo>
                  <a:pt x="301" y="48"/>
                </a:lnTo>
                <a:lnTo>
                  <a:pt x="313" y="30"/>
                </a:lnTo>
                <a:lnTo>
                  <a:pt x="391" y="24"/>
                </a:lnTo>
                <a:lnTo>
                  <a:pt x="403" y="12"/>
                </a:lnTo>
                <a:lnTo>
                  <a:pt x="427" y="12"/>
                </a:lnTo>
                <a:lnTo>
                  <a:pt x="451" y="30"/>
                </a:lnTo>
                <a:lnTo>
                  <a:pt x="487" y="48"/>
                </a:lnTo>
                <a:lnTo>
                  <a:pt x="475" y="60"/>
                </a:lnTo>
                <a:lnTo>
                  <a:pt x="481" y="96"/>
                </a:lnTo>
                <a:lnTo>
                  <a:pt x="463" y="108"/>
                </a:lnTo>
                <a:lnTo>
                  <a:pt x="457" y="13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2" name="Freeform 23"/>
          <p:cNvSpPr>
            <a:spLocks noChangeAspect="1"/>
          </p:cNvSpPr>
          <p:nvPr/>
        </p:nvSpPr>
        <p:spPr bwMode="gray">
          <a:xfrm>
            <a:off x="4870450" y="4541838"/>
            <a:ext cx="673100" cy="404812"/>
          </a:xfrm>
          <a:custGeom>
            <a:avLst/>
            <a:gdLst>
              <a:gd name="T0" fmla="*/ 53247 w 607"/>
              <a:gd name="T1" fmla="*/ 305806 h 366"/>
              <a:gd name="T2" fmla="*/ 39935 w 607"/>
              <a:gd name="T3" fmla="*/ 299158 h 366"/>
              <a:gd name="T4" fmla="*/ 26623 w 607"/>
              <a:gd name="T5" fmla="*/ 272566 h 366"/>
              <a:gd name="T6" fmla="*/ 19967 w 607"/>
              <a:gd name="T7" fmla="*/ 239326 h 366"/>
              <a:gd name="T8" fmla="*/ 0 w 607"/>
              <a:gd name="T9" fmla="*/ 212734 h 366"/>
              <a:gd name="T10" fmla="*/ 6656 w 607"/>
              <a:gd name="T11" fmla="*/ 206086 h 366"/>
              <a:gd name="T12" fmla="*/ 53247 w 607"/>
              <a:gd name="T13" fmla="*/ 192791 h 366"/>
              <a:gd name="T14" fmla="*/ 66558 w 607"/>
              <a:gd name="T15" fmla="*/ 146255 h 366"/>
              <a:gd name="T16" fmla="*/ 59902 w 607"/>
              <a:gd name="T17" fmla="*/ 106367 h 366"/>
              <a:gd name="T18" fmla="*/ 86526 w 607"/>
              <a:gd name="T19" fmla="*/ 113015 h 366"/>
              <a:gd name="T20" fmla="*/ 99837 w 607"/>
              <a:gd name="T21" fmla="*/ 106367 h 366"/>
              <a:gd name="T22" fmla="*/ 114258 w 607"/>
              <a:gd name="T23" fmla="*/ 79775 h 366"/>
              <a:gd name="T24" fmla="*/ 140882 w 607"/>
              <a:gd name="T25" fmla="*/ 99719 h 366"/>
              <a:gd name="T26" fmla="*/ 194128 w 607"/>
              <a:gd name="T27" fmla="*/ 113015 h 366"/>
              <a:gd name="T28" fmla="*/ 260687 w 607"/>
              <a:gd name="T29" fmla="*/ 106367 h 366"/>
              <a:gd name="T30" fmla="*/ 267342 w 607"/>
              <a:gd name="T31" fmla="*/ 79775 h 366"/>
              <a:gd name="T32" fmla="*/ 287310 w 607"/>
              <a:gd name="T33" fmla="*/ 79775 h 366"/>
              <a:gd name="T34" fmla="*/ 320589 w 607"/>
              <a:gd name="T35" fmla="*/ 66480 h 366"/>
              <a:gd name="T36" fmla="*/ 353868 w 607"/>
              <a:gd name="T37" fmla="*/ 59832 h 366"/>
              <a:gd name="T38" fmla="*/ 367180 w 607"/>
              <a:gd name="T39" fmla="*/ 66480 h 366"/>
              <a:gd name="T40" fmla="*/ 400459 w 607"/>
              <a:gd name="T41" fmla="*/ 59832 h 366"/>
              <a:gd name="T42" fmla="*/ 447050 w 607"/>
              <a:gd name="T43" fmla="*/ 6648 h 366"/>
              <a:gd name="T44" fmla="*/ 493641 w 607"/>
              <a:gd name="T45" fmla="*/ 0 h 366"/>
              <a:gd name="T46" fmla="*/ 540231 w 607"/>
              <a:gd name="T47" fmla="*/ 0 h 366"/>
              <a:gd name="T48" fmla="*/ 566855 w 607"/>
              <a:gd name="T49" fmla="*/ 19944 h 366"/>
              <a:gd name="T50" fmla="*/ 586822 w 607"/>
              <a:gd name="T51" fmla="*/ 6648 h 366"/>
              <a:gd name="T52" fmla="*/ 606790 w 607"/>
              <a:gd name="T53" fmla="*/ 6648 h 366"/>
              <a:gd name="T54" fmla="*/ 626757 w 607"/>
              <a:gd name="T55" fmla="*/ 39888 h 366"/>
              <a:gd name="T56" fmla="*/ 666692 w 607"/>
              <a:gd name="T57" fmla="*/ 46536 h 366"/>
              <a:gd name="T58" fmla="*/ 673348 w 607"/>
              <a:gd name="T59" fmla="*/ 59832 h 366"/>
              <a:gd name="T60" fmla="*/ 653381 w 607"/>
              <a:gd name="T61" fmla="*/ 99719 h 366"/>
              <a:gd name="T62" fmla="*/ 620101 w 607"/>
              <a:gd name="T63" fmla="*/ 106367 h 366"/>
              <a:gd name="T64" fmla="*/ 586822 w 607"/>
              <a:gd name="T65" fmla="*/ 146255 h 366"/>
              <a:gd name="T66" fmla="*/ 580166 w 607"/>
              <a:gd name="T67" fmla="*/ 166199 h 366"/>
              <a:gd name="T68" fmla="*/ 533576 w 607"/>
              <a:gd name="T69" fmla="*/ 219382 h 366"/>
              <a:gd name="T70" fmla="*/ 513608 w 607"/>
              <a:gd name="T71" fmla="*/ 272566 h 366"/>
              <a:gd name="T72" fmla="*/ 500296 w 607"/>
              <a:gd name="T73" fmla="*/ 312454 h 366"/>
              <a:gd name="T74" fmla="*/ 473673 w 607"/>
              <a:gd name="T75" fmla="*/ 319102 h 366"/>
              <a:gd name="T76" fmla="*/ 453706 w 607"/>
              <a:gd name="T77" fmla="*/ 339045 h 366"/>
              <a:gd name="T78" fmla="*/ 407115 w 607"/>
              <a:gd name="T79" fmla="*/ 345693 h 366"/>
              <a:gd name="T80" fmla="*/ 380492 w 607"/>
              <a:gd name="T81" fmla="*/ 345693 h 366"/>
              <a:gd name="T82" fmla="*/ 360524 w 607"/>
              <a:gd name="T83" fmla="*/ 332398 h 366"/>
              <a:gd name="T84" fmla="*/ 340557 w 607"/>
              <a:gd name="T85" fmla="*/ 339045 h 366"/>
              <a:gd name="T86" fmla="*/ 313933 w 607"/>
              <a:gd name="T87" fmla="*/ 365637 h 366"/>
              <a:gd name="T88" fmla="*/ 260687 w 607"/>
              <a:gd name="T89" fmla="*/ 372285 h 366"/>
              <a:gd name="T90" fmla="*/ 254031 w 607"/>
              <a:gd name="T91" fmla="*/ 378933 h 366"/>
              <a:gd name="T92" fmla="*/ 227407 w 607"/>
              <a:gd name="T93" fmla="*/ 405525 h 366"/>
              <a:gd name="T94" fmla="*/ 187473 w 607"/>
              <a:gd name="T95" fmla="*/ 405525 h 366"/>
              <a:gd name="T96" fmla="*/ 154193 w 607"/>
              <a:gd name="T97" fmla="*/ 392229 h 366"/>
              <a:gd name="T98" fmla="*/ 134226 w 607"/>
              <a:gd name="T99" fmla="*/ 365637 h 366"/>
              <a:gd name="T100" fmla="*/ 99837 w 607"/>
              <a:gd name="T101" fmla="*/ 358989 h 366"/>
              <a:gd name="T102" fmla="*/ 86526 w 607"/>
              <a:gd name="T103" fmla="*/ 325750 h 366"/>
              <a:gd name="T104" fmla="*/ 66558 w 607"/>
              <a:gd name="T105" fmla="*/ 312454 h 366"/>
              <a:gd name="T106" fmla="*/ 53247 w 607"/>
              <a:gd name="T107" fmla="*/ 305806 h 36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07" h="366">
                <a:moveTo>
                  <a:pt x="48" y="276"/>
                </a:moveTo>
                <a:lnTo>
                  <a:pt x="36" y="270"/>
                </a:lnTo>
                <a:lnTo>
                  <a:pt x="24" y="246"/>
                </a:lnTo>
                <a:lnTo>
                  <a:pt x="18" y="216"/>
                </a:lnTo>
                <a:lnTo>
                  <a:pt x="0" y="192"/>
                </a:lnTo>
                <a:lnTo>
                  <a:pt x="6" y="186"/>
                </a:lnTo>
                <a:lnTo>
                  <a:pt x="48" y="174"/>
                </a:lnTo>
                <a:lnTo>
                  <a:pt x="60" y="132"/>
                </a:lnTo>
                <a:lnTo>
                  <a:pt x="54" y="96"/>
                </a:lnTo>
                <a:lnTo>
                  <a:pt x="78" y="102"/>
                </a:lnTo>
                <a:lnTo>
                  <a:pt x="90" y="96"/>
                </a:lnTo>
                <a:lnTo>
                  <a:pt x="103" y="72"/>
                </a:lnTo>
                <a:lnTo>
                  <a:pt x="127" y="90"/>
                </a:lnTo>
                <a:lnTo>
                  <a:pt x="175" y="102"/>
                </a:lnTo>
                <a:lnTo>
                  <a:pt x="235" y="96"/>
                </a:lnTo>
                <a:lnTo>
                  <a:pt x="241" y="72"/>
                </a:lnTo>
                <a:lnTo>
                  <a:pt x="259" y="72"/>
                </a:lnTo>
                <a:lnTo>
                  <a:pt x="289" y="60"/>
                </a:lnTo>
                <a:lnTo>
                  <a:pt x="319" y="54"/>
                </a:lnTo>
                <a:lnTo>
                  <a:pt x="331" y="60"/>
                </a:lnTo>
                <a:lnTo>
                  <a:pt x="361" y="54"/>
                </a:lnTo>
                <a:lnTo>
                  <a:pt x="403" y="6"/>
                </a:lnTo>
                <a:lnTo>
                  <a:pt x="445" y="0"/>
                </a:lnTo>
                <a:lnTo>
                  <a:pt x="487" y="0"/>
                </a:lnTo>
                <a:lnTo>
                  <a:pt x="511" y="18"/>
                </a:lnTo>
                <a:lnTo>
                  <a:pt x="529" y="6"/>
                </a:lnTo>
                <a:lnTo>
                  <a:pt x="547" y="6"/>
                </a:lnTo>
                <a:lnTo>
                  <a:pt x="565" y="36"/>
                </a:lnTo>
                <a:lnTo>
                  <a:pt x="601" y="42"/>
                </a:lnTo>
                <a:lnTo>
                  <a:pt x="607" y="54"/>
                </a:lnTo>
                <a:lnTo>
                  <a:pt x="589" y="90"/>
                </a:lnTo>
                <a:lnTo>
                  <a:pt x="559" y="96"/>
                </a:lnTo>
                <a:lnTo>
                  <a:pt x="529" y="132"/>
                </a:lnTo>
                <a:lnTo>
                  <a:pt x="523" y="150"/>
                </a:lnTo>
                <a:lnTo>
                  <a:pt x="481" y="198"/>
                </a:lnTo>
                <a:lnTo>
                  <a:pt x="463" y="246"/>
                </a:lnTo>
                <a:lnTo>
                  <a:pt x="451" y="282"/>
                </a:lnTo>
                <a:lnTo>
                  <a:pt x="427" y="288"/>
                </a:lnTo>
                <a:lnTo>
                  <a:pt x="409" y="306"/>
                </a:lnTo>
                <a:lnTo>
                  <a:pt x="367" y="312"/>
                </a:lnTo>
                <a:lnTo>
                  <a:pt x="343" y="312"/>
                </a:lnTo>
                <a:lnTo>
                  <a:pt x="325" y="300"/>
                </a:lnTo>
                <a:lnTo>
                  <a:pt x="307" y="306"/>
                </a:lnTo>
                <a:lnTo>
                  <a:pt x="283" y="330"/>
                </a:lnTo>
                <a:lnTo>
                  <a:pt x="235" y="336"/>
                </a:lnTo>
                <a:lnTo>
                  <a:pt x="229" y="342"/>
                </a:lnTo>
                <a:lnTo>
                  <a:pt x="205" y="366"/>
                </a:lnTo>
                <a:lnTo>
                  <a:pt x="169" y="366"/>
                </a:lnTo>
                <a:lnTo>
                  <a:pt x="139" y="354"/>
                </a:lnTo>
                <a:lnTo>
                  <a:pt x="121" y="330"/>
                </a:lnTo>
                <a:lnTo>
                  <a:pt x="90" y="324"/>
                </a:lnTo>
                <a:lnTo>
                  <a:pt x="78" y="294"/>
                </a:lnTo>
                <a:lnTo>
                  <a:pt x="60" y="282"/>
                </a:lnTo>
                <a:lnTo>
                  <a:pt x="48" y="27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3" name="Freeform 24"/>
          <p:cNvSpPr>
            <a:spLocks noChangeAspect="1"/>
          </p:cNvSpPr>
          <p:nvPr/>
        </p:nvSpPr>
        <p:spPr bwMode="gray">
          <a:xfrm>
            <a:off x="5295900" y="5451475"/>
            <a:ext cx="301625" cy="225425"/>
          </a:xfrm>
          <a:custGeom>
            <a:avLst/>
            <a:gdLst>
              <a:gd name="T0" fmla="*/ 26785 w 270"/>
              <a:gd name="T1" fmla="*/ 66201 h 204"/>
              <a:gd name="T2" fmla="*/ 46874 w 270"/>
              <a:gd name="T3" fmla="*/ 52961 h 204"/>
              <a:gd name="T4" fmla="*/ 53570 w 270"/>
              <a:gd name="T5" fmla="*/ 26481 h 204"/>
              <a:gd name="T6" fmla="*/ 66963 w 270"/>
              <a:gd name="T7" fmla="*/ 13240 h 204"/>
              <a:gd name="T8" fmla="*/ 80355 w 270"/>
              <a:gd name="T9" fmla="*/ 26481 h 204"/>
              <a:gd name="T10" fmla="*/ 107141 w 270"/>
              <a:gd name="T11" fmla="*/ 6620 h 204"/>
              <a:gd name="T12" fmla="*/ 140622 w 270"/>
              <a:gd name="T13" fmla="*/ 0 h 204"/>
              <a:gd name="T14" fmla="*/ 174104 w 270"/>
              <a:gd name="T15" fmla="*/ 0 h 204"/>
              <a:gd name="T16" fmla="*/ 214281 w 270"/>
              <a:gd name="T17" fmla="*/ 0 h 204"/>
              <a:gd name="T18" fmla="*/ 241066 w 270"/>
              <a:gd name="T19" fmla="*/ 39721 h 204"/>
              <a:gd name="T20" fmla="*/ 274548 w 270"/>
              <a:gd name="T21" fmla="*/ 72822 h 204"/>
              <a:gd name="T22" fmla="*/ 301333 w 270"/>
              <a:gd name="T23" fmla="*/ 92682 h 204"/>
              <a:gd name="T24" fmla="*/ 294637 w 270"/>
              <a:gd name="T25" fmla="*/ 99302 h 204"/>
              <a:gd name="T26" fmla="*/ 281244 w 270"/>
              <a:gd name="T27" fmla="*/ 112542 h 204"/>
              <a:gd name="T28" fmla="*/ 281244 w 270"/>
              <a:gd name="T29" fmla="*/ 145643 h 204"/>
              <a:gd name="T30" fmla="*/ 261155 w 270"/>
              <a:gd name="T31" fmla="*/ 165504 h 204"/>
              <a:gd name="T32" fmla="*/ 194192 w 270"/>
              <a:gd name="T33" fmla="*/ 178744 h 204"/>
              <a:gd name="T34" fmla="*/ 167407 w 270"/>
              <a:gd name="T35" fmla="*/ 218465 h 204"/>
              <a:gd name="T36" fmla="*/ 127229 w 270"/>
              <a:gd name="T37" fmla="*/ 225085 h 204"/>
              <a:gd name="T38" fmla="*/ 73659 w 270"/>
              <a:gd name="T39" fmla="*/ 218465 h 204"/>
              <a:gd name="T40" fmla="*/ 60267 w 270"/>
              <a:gd name="T41" fmla="*/ 198604 h 204"/>
              <a:gd name="T42" fmla="*/ 33481 w 270"/>
              <a:gd name="T43" fmla="*/ 198604 h 204"/>
              <a:gd name="T44" fmla="*/ 13393 w 270"/>
              <a:gd name="T45" fmla="*/ 191984 h 204"/>
              <a:gd name="T46" fmla="*/ 20089 w 270"/>
              <a:gd name="T47" fmla="*/ 158884 h 204"/>
              <a:gd name="T48" fmla="*/ 0 w 270"/>
              <a:gd name="T49" fmla="*/ 139023 h 204"/>
              <a:gd name="T50" fmla="*/ 6696 w 270"/>
              <a:gd name="T51" fmla="*/ 105922 h 204"/>
              <a:gd name="T52" fmla="*/ 26785 w 270"/>
              <a:gd name="T53" fmla="*/ 66201 h 20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70" h="204">
                <a:moveTo>
                  <a:pt x="24" y="60"/>
                </a:moveTo>
                <a:lnTo>
                  <a:pt x="42" y="48"/>
                </a:lnTo>
                <a:lnTo>
                  <a:pt x="48" y="24"/>
                </a:lnTo>
                <a:lnTo>
                  <a:pt x="60" y="12"/>
                </a:lnTo>
                <a:lnTo>
                  <a:pt x="72" y="24"/>
                </a:lnTo>
                <a:lnTo>
                  <a:pt x="96" y="6"/>
                </a:lnTo>
                <a:lnTo>
                  <a:pt x="126" y="0"/>
                </a:lnTo>
                <a:lnTo>
                  <a:pt x="156" y="0"/>
                </a:lnTo>
                <a:lnTo>
                  <a:pt x="192" y="0"/>
                </a:lnTo>
                <a:lnTo>
                  <a:pt x="216" y="36"/>
                </a:lnTo>
                <a:lnTo>
                  <a:pt x="246" y="66"/>
                </a:lnTo>
                <a:lnTo>
                  <a:pt x="270" y="84"/>
                </a:lnTo>
                <a:lnTo>
                  <a:pt x="264" y="90"/>
                </a:lnTo>
                <a:lnTo>
                  <a:pt x="252" y="102"/>
                </a:lnTo>
                <a:lnTo>
                  <a:pt x="252" y="132"/>
                </a:lnTo>
                <a:lnTo>
                  <a:pt x="234" y="150"/>
                </a:lnTo>
                <a:lnTo>
                  <a:pt x="174" y="162"/>
                </a:lnTo>
                <a:lnTo>
                  <a:pt x="150" y="198"/>
                </a:lnTo>
                <a:lnTo>
                  <a:pt x="114" y="204"/>
                </a:lnTo>
                <a:lnTo>
                  <a:pt x="66" y="198"/>
                </a:lnTo>
                <a:lnTo>
                  <a:pt x="54" y="180"/>
                </a:lnTo>
                <a:lnTo>
                  <a:pt x="30" y="180"/>
                </a:lnTo>
                <a:lnTo>
                  <a:pt x="12" y="174"/>
                </a:lnTo>
                <a:lnTo>
                  <a:pt x="18" y="144"/>
                </a:lnTo>
                <a:lnTo>
                  <a:pt x="0" y="126"/>
                </a:lnTo>
                <a:lnTo>
                  <a:pt x="6" y="96"/>
                </a:lnTo>
                <a:lnTo>
                  <a:pt x="24" y="6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4" name="Freeform 25"/>
          <p:cNvSpPr>
            <a:spLocks noChangeAspect="1"/>
          </p:cNvSpPr>
          <p:nvPr/>
        </p:nvSpPr>
        <p:spPr bwMode="gray">
          <a:xfrm>
            <a:off x="5510213" y="5126038"/>
            <a:ext cx="673100" cy="471487"/>
          </a:xfrm>
          <a:custGeom>
            <a:avLst/>
            <a:gdLst>
              <a:gd name="T0" fmla="*/ 0 w 607"/>
              <a:gd name="T1" fmla="*/ 326086 h 426"/>
              <a:gd name="T2" fmla="*/ 26623 w 607"/>
              <a:gd name="T3" fmla="*/ 366015 h 426"/>
              <a:gd name="T4" fmla="*/ 59902 w 607"/>
              <a:gd name="T5" fmla="*/ 399289 h 426"/>
              <a:gd name="T6" fmla="*/ 86526 w 607"/>
              <a:gd name="T7" fmla="*/ 419253 h 426"/>
              <a:gd name="T8" fmla="*/ 79870 w 607"/>
              <a:gd name="T9" fmla="*/ 425908 h 426"/>
              <a:gd name="T10" fmla="*/ 66558 w 607"/>
              <a:gd name="T11" fmla="*/ 439218 h 426"/>
              <a:gd name="T12" fmla="*/ 66558 w 607"/>
              <a:gd name="T13" fmla="*/ 472492 h 426"/>
              <a:gd name="T14" fmla="*/ 133117 w 607"/>
              <a:gd name="T15" fmla="*/ 472492 h 426"/>
              <a:gd name="T16" fmla="*/ 179707 w 607"/>
              <a:gd name="T17" fmla="*/ 445873 h 426"/>
              <a:gd name="T18" fmla="*/ 226298 w 607"/>
              <a:gd name="T19" fmla="*/ 425908 h 426"/>
              <a:gd name="T20" fmla="*/ 272889 w 607"/>
              <a:gd name="T21" fmla="*/ 425908 h 426"/>
              <a:gd name="T22" fmla="*/ 299512 w 607"/>
              <a:gd name="T23" fmla="*/ 425908 h 426"/>
              <a:gd name="T24" fmla="*/ 326136 w 607"/>
              <a:gd name="T25" fmla="*/ 425908 h 426"/>
              <a:gd name="T26" fmla="*/ 360524 w 607"/>
              <a:gd name="T27" fmla="*/ 432563 h 426"/>
              <a:gd name="T28" fmla="*/ 367180 w 607"/>
              <a:gd name="T29" fmla="*/ 425908 h 426"/>
              <a:gd name="T30" fmla="*/ 407115 w 607"/>
              <a:gd name="T31" fmla="*/ 432563 h 426"/>
              <a:gd name="T32" fmla="*/ 400459 w 607"/>
              <a:gd name="T33" fmla="*/ 399289 h 426"/>
              <a:gd name="T34" fmla="*/ 393803 w 607"/>
              <a:gd name="T35" fmla="*/ 372670 h 426"/>
              <a:gd name="T36" fmla="*/ 407115 w 607"/>
              <a:gd name="T37" fmla="*/ 359360 h 426"/>
              <a:gd name="T38" fmla="*/ 440394 w 607"/>
              <a:gd name="T39" fmla="*/ 359360 h 426"/>
              <a:gd name="T40" fmla="*/ 467017 w 607"/>
              <a:gd name="T41" fmla="*/ 312776 h 426"/>
              <a:gd name="T42" fmla="*/ 526920 w 607"/>
              <a:gd name="T43" fmla="*/ 299467 h 426"/>
              <a:gd name="T44" fmla="*/ 540231 w 607"/>
              <a:gd name="T45" fmla="*/ 312776 h 426"/>
              <a:gd name="T46" fmla="*/ 620101 w 607"/>
              <a:gd name="T47" fmla="*/ 312776 h 426"/>
              <a:gd name="T48" fmla="*/ 620101 w 607"/>
              <a:gd name="T49" fmla="*/ 312776 h 426"/>
              <a:gd name="T50" fmla="*/ 613446 w 607"/>
              <a:gd name="T51" fmla="*/ 299467 h 426"/>
              <a:gd name="T52" fmla="*/ 586822 w 607"/>
              <a:gd name="T53" fmla="*/ 252883 h 426"/>
              <a:gd name="T54" fmla="*/ 566855 w 607"/>
              <a:gd name="T55" fmla="*/ 259538 h 426"/>
              <a:gd name="T56" fmla="*/ 546887 w 607"/>
              <a:gd name="T57" fmla="*/ 259538 h 426"/>
              <a:gd name="T58" fmla="*/ 546887 w 607"/>
              <a:gd name="T59" fmla="*/ 246228 h 426"/>
              <a:gd name="T60" fmla="*/ 600134 w 607"/>
              <a:gd name="T61" fmla="*/ 199645 h 426"/>
              <a:gd name="T62" fmla="*/ 593478 w 607"/>
              <a:gd name="T63" fmla="*/ 153061 h 426"/>
              <a:gd name="T64" fmla="*/ 600134 w 607"/>
              <a:gd name="T65" fmla="*/ 133096 h 426"/>
              <a:gd name="T66" fmla="*/ 640069 w 607"/>
              <a:gd name="T67" fmla="*/ 93167 h 426"/>
              <a:gd name="T68" fmla="*/ 666692 w 607"/>
              <a:gd name="T69" fmla="*/ 93167 h 426"/>
              <a:gd name="T70" fmla="*/ 673348 w 607"/>
              <a:gd name="T71" fmla="*/ 79858 h 426"/>
              <a:gd name="T72" fmla="*/ 666692 w 607"/>
              <a:gd name="T73" fmla="*/ 53239 h 426"/>
              <a:gd name="T74" fmla="*/ 626757 w 607"/>
              <a:gd name="T75" fmla="*/ 53239 h 426"/>
              <a:gd name="T76" fmla="*/ 606790 w 607"/>
              <a:gd name="T77" fmla="*/ 33274 h 426"/>
              <a:gd name="T78" fmla="*/ 566855 w 607"/>
              <a:gd name="T79" fmla="*/ 26619 h 426"/>
              <a:gd name="T80" fmla="*/ 546887 w 607"/>
              <a:gd name="T81" fmla="*/ 13310 h 426"/>
              <a:gd name="T82" fmla="*/ 520264 w 607"/>
              <a:gd name="T83" fmla="*/ 0 h 426"/>
              <a:gd name="T84" fmla="*/ 400459 w 607"/>
              <a:gd name="T85" fmla="*/ 53239 h 426"/>
              <a:gd name="T86" fmla="*/ 332791 w 607"/>
              <a:gd name="T87" fmla="*/ 113132 h 426"/>
              <a:gd name="T88" fmla="*/ 266233 w 607"/>
              <a:gd name="T89" fmla="*/ 119787 h 426"/>
              <a:gd name="T90" fmla="*/ 239610 w 607"/>
              <a:gd name="T91" fmla="*/ 106477 h 426"/>
              <a:gd name="T92" fmla="*/ 199675 w 607"/>
              <a:gd name="T93" fmla="*/ 126442 h 426"/>
              <a:gd name="T94" fmla="*/ 166396 w 607"/>
              <a:gd name="T95" fmla="*/ 119787 h 426"/>
              <a:gd name="T96" fmla="*/ 99837 w 607"/>
              <a:gd name="T97" fmla="*/ 119787 h 426"/>
              <a:gd name="T98" fmla="*/ 59902 w 607"/>
              <a:gd name="T99" fmla="*/ 99822 h 426"/>
              <a:gd name="T100" fmla="*/ 59902 w 607"/>
              <a:gd name="T101" fmla="*/ 66548 h 426"/>
              <a:gd name="T102" fmla="*/ 26623 w 607"/>
              <a:gd name="T103" fmla="*/ 59893 h 426"/>
              <a:gd name="T104" fmla="*/ 0 w 607"/>
              <a:gd name="T105" fmla="*/ 86513 h 426"/>
              <a:gd name="T106" fmla="*/ 0 w 607"/>
              <a:gd name="T107" fmla="*/ 139751 h 426"/>
              <a:gd name="T108" fmla="*/ 26623 w 607"/>
              <a:gd name="T109" fmla="*/ 153061 h 426"/>
              <a:gd name="T110" fmla="*/ 46591 w 607"/>
              <a:gd name="T111" fmla="*/ 173025 h 426"/>
              <a:gd name="T112" fmla="*/ 53247 w 607"/>
              <a:gd name="T113" fmla="*/ 212954 h 426"/>
              <a:gd name="T114" fmla="*/ 39935 w 607"/>
              <a:gd name="T115" fmla="*/ 232919 h 426"/>
              <a:gd name="T116" fmla="*/ 13312 w 607"/>
              <a:gd name="T117" fmla="*/ 232919 h 426"/>
              <a:gd name="T118" fmla="*/ 0 w 607"/>
              <a:gd name="T119" fmla="*/ 326086 h 42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07" h="426">
                <a:moveTo>
                  <a:pt x="0" y="294"/>
                </a:moveTo>
                <a:lnTo>
                  <a:pt x="24" y="330"/>
                </a:lnTo>
                <a:lnTo>
                  <a:pt x="54" y="360"/>
                </a:lnTo>
                <a:lnTo>
                  <a:pt x="78" y="378"/>
                </a:lnTo>
                <a:lnTo>
                  <a:pt x="72" y="384"/>
                </a:lnTo>
                <a:lnTo>
                  <a:pt x="60" y="396"/>
                </a:lnTo>
                <a:lnTo>
                  <a:pt x="60" y="426"/>
                </a:lnTo>
                <a:lnTo>
                  <a:pt x="120" y="426"/>
                </a:lnTo>
                <a:lnTo>
                  <a:pt x="162" y="402"/>
                </a:lnTo>
                <a:lnTo>
                  <a:pt x="204" y="384"/>
                </a:lnTo>
                <a:lnTo>
                  <a:pt x="246" y="384"/>
                </a:lnTo>
                <a:lnTo>
                  <a:pt x="270" y="384"/>
                </a:lnTo>
                <a:lnTo>
                  <a:pt x="294" y="384"/>
                </a:lnTo>
                <a:lnTo>
                  <a:pt x="325" y="390"/>
                </a:lnTo>
                <a:lnTo>
                  <a:pt x="331" y="384"/>
                </a:lnTo>
                <a:lnTo>
                  <a:pt x="367" y="390"/>
                </a:lnTo>
                <a:lnTo>
                  <a:pt x="361" y="360"/>
                </a:lnTo>
                <a:lnTo>
                  <a:pt x="355" y="336"/>
                </a:lnTo>
                <a:lnTo>
                  <a:pt x="367" y="324"/>
                </a:lnTo>
                <a:lnTo>
                  <a:pt x="397" y="324"/>
                </a:lnTo>
                <a:lnTo>
                  <a:pt x="421" y="282"/>
                </a:lnTo>
                <a:lnTo>
                  <a:pt x="475" y="270"/>
                </a:lnTo>
                <a:lnTo>
                  <a:pt x="487" y="282"/>
                </a:lnTo>
                <a:lnTo>
                  <a:pt x="559" y="282"/>
                </a:lnTo>
                <a:lnTo>
                  <a:pt x="553" y="270"/>
                </a:lnTo>
                <a:lnTo>
                  <a:pt x="529" y="228"/>
                </a:lnTo>
                <a:lnTo>
                  <a:pt x="511" y="234"/>
                </a:lnTo>
                <a:lnTo>
                  <a:pt x="493" y="234"/>
                </a:lnTo>
                <a:lnTo>
                  <a:pt x="493" y="222"/>
                </a:lnTo>
                <a:lnTo>
                  <a:pt x="541" y="180"/>
                </a:lnTo>
                <a:lnTo>
                  <a:pt x="535" y="138"/>
                </a:lnTo>
                <a:lnTo>
                  <a:pt x="541" y="120"/>
                </a:lnTo>
                <a:lnTo>
                  <a:pt x="577" y="84"/>
                </a:lnTo>
                <a:lnTo>
                  <a:pt x="601" y="84"/>
                </a:lnTo>
                <a:lnTo>
                  <a:pt x="607" y="72"/>
                </a:lnTo>
                <a:lnTo>
                  <a:pt x="601" y="48"/>
                </a:lnTo>
                <a:lnTo>
                  <a:pt x="565" y="48"/>
                </a:lnTo>
                <a:lnTo>
                  <a:pt x="547" y="30"/>
                </a:lnTo>
                <a:lnTo>
                  <a:pt x="511" y="24"/>
                </a:lnTo>
                <a:lnTo>
                  <a:pt x="493" y="12"/>
                </a:lnTo>
                <a:lnTo>
                  <a:pt x="469" y="0"/>
                </a:lnTo>
                <a:lnTo>
                  <a:pt x="361" y="48"/>
                </a:lnTo>
                <a:lnTo>
                  <a:pt x="300" y="102"/>
                </a:lnTo>
                <a:lnTo>
                  <a:pt x="240" y="108"/>
                </a:lnTo>
                <a:lnTo>
                  <a:pt x="216" y="96"/>
                </a:lnTo>
                <a:lnTo>
                  <a:pt x="180" y="114"/>
                </a:lnTo>
                <a:lnTo>
                  <a:pt x="150" y="108"/>
                </a:lnTo>
                <a:lnTo>
                  <a:pt x="90" y="108"/>
                </a:lnTo>
                <a:lnTo>
                  <a:pt x="54" y="90"/>
                </a:lnTo>
                <a:lnTo>
                  <a:pt x="54" y="60"/>
                </a:lnTo>
                <a:lnTo>
                  <a:pt x="24" y="54"/>
                </a:lnTo>
                <a:lnTo>
                  <a:pt x="0" y="78"/>
                </a:lnTo>
                <a:lnTo>
                  <a:pt x="0" y="126"/>
                </a:lnTo>
                <a:lnTo>
                  <a:pt x="24" y="138"/>
                </a:lnTo>
                <a:lnTo>
                  <a:pt x="42" y="156"/>
                </a:lnTo>
                <a:lnTo>
                  <a:pt x="48" y="192"/>
                </a:lnTo>
                <a:lnTo>
                  <a:pt x="36" y="210"/>
                </a:lnTo>
                <a:lnTo>
                  <a:pt x="12" y="210"/>
                </a:lnTo>
                <a:lnTo>
                  <a:pt x="0" y="2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5" name="Freeform 26"/>
          <p:cNvSpPr>
            <a:spLocks noChangeAspect="1"/>
          </p:cNvSpPr>
          <p:nvPr/>
        </p:nvSpPr>
        <p:spPr bwMode="gray">
          <a:xfrm>
            <a:off x="4830763" y="5011738"/>
            <a:ext cx="381000" cy="400050"/>
          </a:xfrm>
          <a:custGeom>
            <a:avLst/>
            <a:gdLst>
              <a:gd name="T0" fmla="*/ 347965 w 343"/>
              <a:gd name="T1" fmla="*/ 53326 h 360"/>
              <a:gd name="T2" fmla="*/ 341294 w 343"/>
              <a:gd name="T3" fmla="*/ 66657 h 360"/>
              <a:gd name="T4" fmla="*/ 327954 w 343"/>
              <a:gd name="T5" fmla="*/ 73323 h 360"/>
              <a:gd name="T6" fmla="*/ 307943 w 343"/>
              <a:gd name="T7" fmla="*/ 53326 h 360"/>
              <a:gd name="T8" fmla="*/ 307943 w 343"/>
              <a:gd name="T9" fmla="*/ 39994 h 360"/>
              <a:gd name="T10" fmla="*/ 294603 w 343"/>
              <a:gd name="T11" fmla="*/ 26663 h 360"/>
              <a:gd name="T12" fmla="*/ 247911 w 343"/>
              <a:gd name="T13" fmla="*/ 26663 h 360"/>
              <a:gd name="T14" fmla="*/ 234570 w 343"/>
              <a:gd name="T15" fmla="*/ 33329 h 360"/>
              <a:gd name="T16" fmla="*/ 181208 w 343"/>
              <a:gd name="T17" fmla="*/ 33329 h 360"/>
              <a:gd name="T18" fmla="*/ 167868 w 343"/>
              <a:gd name="T19" fmla="*/ 6666 h 360"/>
              <a:gd name="T20" fmla="*/ 126735 w 343"/>
              <a:gd name="T21" fmla="*/ 0 h 360"/>
              <a:gd name="T22" fmla="*/ 86713 w 343"/>
              <a:gd name="T23" fmla="*/ 0 h 360"/>
              <a:gd name="T24" fmla="*/ 53362 w 343"/>
              <a:gd name="T25" fmla="*/ 19997 h 360"/>
              <a:gd name="T26" fmla="*/ 46692 w 343"/>
              <a:gd name="T27" fmla="*/ 33329 h 360"/>
              <a:gd name="T28" fmla="*/ 33351 w 343"/>
              <a:gd name="T29" fmla="*/ 33329 h 360"/>
              <a:gd name="T30" fmla="*/ 20011 w 343"/>
              <a:gd name="T31" fmla="*/ 13331 h 360"/>
              <a:gd name="T32" fmla="*/ 0 w 343"/>
              <a:gd name="T33" fmla="*/ 19997 h 360"/>
              <a:gd name="T34" fmla="*/ 0 w 343"/>
              <a:gd name="T35" fmla="*/ 66657 h 360"/>
              <a:gd name="T36" fmla="*/ 20011 w 343"/>
              <a:gd name="T37" fmla="*/ 93320 h 360"/>
              <a:gd name="T38" fmla="*/ 20011 w 343"/>
              <a:gd name="T39" fmla="*/ 133315 h 360"/>
              <a:gd name="T40" fmla="*/ 93384 w 343"/>
              <a:gd name="T41" fmla="*/ 199972 h 360"/>
              <a:gd name="T42" fmla="*/ 100054 w 343"/>
              <a:gd name="T43" fmla="*/ 239966 h 360"/>
              <a:gd name="T44" fmla="*/ 126735 w 343"/>
              <a:gd name="T45" fmla="*/ 266629 h 360"/>
              <a:gd name="T46" fmla="*/ 147857 w 343"/>
              <a:gd name="T47" fmla="*/ 266629 h 360"/>
              <a:gd name="T48" fmla="*/ 147857 w 343"/>
              <a:gd name="T49" fmla="*/ 286627 h 360"/>
              <a:gd name="T50" fmla="*/ 187879 w 343"/>
              <a:gd name="T51" fmla="*/ 333287 h 360"/>
              <a:gd name="T52" fmla="*/ 207889 w 343"/>
              <a:gd name="T53" fmla="*/ 353284 h 360"/>
              <a:gd name="T54" fmla="*/ 234570 w 343"/>
              <a:gd name="T55" fmla="*/ 379947 h 360"/>
              <a:gd name="T56" fmla="*/ 261251 w 343"/>
              <a:gd name="T57" fmla="*/ 399944 h 360"/>
              <a:gd name="T58" fmla="*/ 261251 w 343"/>
              <a:gd name="T59" fmla="*/ 399944 h 360"/>
              <a:gd name="T60" fmla="*/ 274592 w 343"/>
              <a:gd name="T61" fmla="*/ 386613 h 360"/>
              <a:gd name="T62" fmla="*/ 287932 w 343"/>
              <a:gd name="T63" fmla="*/ 373281 h 360"/>
              <a:gd name="T64" fmla="*/ 281262 w 343"/>
              <a:gd name="T65" fmla="*/ 333287 h 360"/>
              <a:gd name="T66" fmla="*/ 301273 w 343"/>
              <a:gd name="T67" fmla="*/ 319955 h 360"/>
              <a:gd name="T68" fmla="*/ 294603 w 343"/>
              <a:gd name="T69" fmla="*/ 306624 h 360"/>
              <a:gd name="T70" fmla="*/ 301273 w 343"/>
              <a:gd name="T71" fmla="*/ 293292 h 360"/>
              <a:gd name="T72" fmla="*/ 334624 w 343"/>
              <a:gd name="T73" fmla="*/ 293292 h 360"/>
              <a:gd name="T74" fmla="*/ 327954 w 343"/>
              <a:gd name="T75" fmla="*/ 266629 h 360"/>
              <a:gd name="T76" fmla="*/ 341294 w 343"/>
              <a:gd name="T77" fmla="*/ 259964 h 360"/>
              <a:gd name="T78" fmla="*/ 367975 w 343"/>
              <a:gd name="T79" fmla="*/ 259964 h 360"/>
              <a:gd name="T80" fmla="*/ 361305 w 343"/>
              <a:gd name="T81" fmla="*/ 213303 h 360"/>
              <a:gd name="T82" fmla="*/ 347965 w 343"/>
              <a:gd name="T83" fmla="*/ 206638 h 360"/>
              <a:gd name="T84" fmla="*/ 354635 w 343"/>
              <a:gd name="T85" fmla="*/ 186641 h 360"/>
              <a:gd name="T86" fmla="*/ 381316 w 343"/>
              <a:gd name="T87" fmla="*/ 179975 h 360"/>
              <a:gd name="T88" fmla="*/ 374646 w 343"/>
              <a:gd name="T89" fmla="*/ 166643 h 360"/>
              <a:gd name="T90" fmla="*/ 341294 w 343"/>
              <a:gd name="T91" fmla="*/ 139980 h 360"/>
              <a:gd name="T92" fmla="*/ 341294 w 343"/>
              <a:gd name="T93" fmla="*/ 113317 h 360"/>
              <a:gd name="T94" fmla="*/ 367975 w 343"/>
              <a:gd name="T95" fmla="*/ 99986 h 360"/>
              <a:gd name="T96" fmla="*/ 361305 w 343"/>
              <a:gd name="T97" fmla="*/ 66657 h 360"/>
              <a:gd name="T98" fmla="*/ 347965 w 343"/>
              <a:gd name="T99" fmla="*/ 53326 h 36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343" h="360">
                <a:moveTo>
                  <a:pt x="313" y="48"/>
                </a:moveTo>
                <a:lnTo>
                  <a:pt x="307" y="60"/>
                </a:lnTo>
                <a:lnTo>
                  <a:pt x="295" y="66"/>
                </a:lnTo>
                <a:lnTo>
                  <a:pt x="277" y="48"/>
                </a:lnTo>
                <a:lnTo>
                  <a:pt x="277" y="36"/>
                </a:lnTo>
                <a:lnTo>
                  <a:pt x="265" y="24"/>
                </a:lnTo>
                <a:lnTo>
                  <a:pt x="223" y="24"/>
                </a:lnTo>
                <a:lnTo>
                  <a:pt x="211" y="30"/>
                </a:lnTo>
                <a:lnTo>
                  <a:pt x="163" y="30"/>
                </a:lnTo>
                <a:lnTo>
                  <a:pt x="151" y="6"/>
                </a:lnTo>
                <a:lnTo>
                  <a:pt x="114" y="0"/>
                </a:lnTo>
                <a:lnTo>
                  <a:pt x="78" y="0"/>
                </a:lnTo>
                <a:lnTo>
                  <a:pt x="48" y="18"/>
                </a:lnTo>
                <a:lnTo>
                  <a:pt x="42" y="30"/>
                </a:lnTo>
                <a:lnTo>
                  <a:pt x="30" y="30"/>
                </a:lnTo>
                <a:lnTo>
                  <a:pt x="18" y="12"/>
                </a:lnTo>
                <a:lnTo>
                  <a:pt x="0" y="18"/>
                </a:lnTo>
                <a:lnTo>
                  <a:pt x="0" y="60"/>
                </a:lnTo>
                <a:lnTo>
                  <a:pt x="18" y="84"/>
                </a:lnTo>
                <a:lnTo>
                  <a:pt x="18" y="120"/>
                </a:lnTo>
                <a:lnTo>
                  <a:pt x="84" y="180"/>
                </a:lnTo>
                <a:lnTo>
                  <a:pt x="90" y="216"/>
                </a:lnTo>
                <a:lnTo>
                  <a:pt x="114" y="240"/>
                </a:lnTo>
                <a:lnTo>
                  <a:pt x="133" y="240"/>
                </a:lnTo>
                <a:lnTo>
                  <a:pt x="133" y="258"/>
                </a:lnTo>
                <a:lnTo>
                  <a:pt x="169" y="300"/>
                </a:lnTo>
                <a:lnTo>
                  <a:pt x="187" y="318"/>
                </a:lnTo>
                <a:lnTo>
                  <a:pt x="211" y="342"/>
                </a:lnTo>
                <a:lnTo>
                  <a:pt x="235" y="360"/>
                </a:lnTo>
                <a:lnTo>
                  <a:pt x="247" y="348"/>
                </a:lnTo>
                <a:lnTo>
                  <a:pt x="259" y="336"/>
                </a:lnTo>
                <a:lnTo>
                  <a:pt x="253" y="300"/>
                </a:lnTo>
                <a:lnTo>
                  <a:pt x="271" y="288"/>
                </a:lnTo>
                <a:lnTo>
                  <a:pt x="265" y="276"/>
                </a:lnTo>
                <a:lnTo>
                  <a:pt x="271" y="264"/>
                </a:lnTo>
                <a:lnTo>
                  <a:pt x="301" y="264"/>
                </a:lnTo>
                <a:lnTo>
                  <a:pt x="295" y="240"/>
                </a:lnTo>
                <a:lnTo>
                  <a:pt x="307" y="234"/>
                </a:lnTo>
                <a:lnTo>
                  <a:pt x="331" y="234"/>
                </a:lnTo>
                <a:lnTo>
                  <a:pt x="325" y="192"/>
                </a:lnTo>
                <a:lnTo>
                  <a:pt x="313" y="186"/>
                </a:lnTo>
                <a:lnTo>
                  <a:pt x="319" y="168"/>
                </a:lnTo>
                <a:lnTo>
                  <a:pt x="343" y="162"/>
                </a:lnTo>
                <a:lnTo>
                  <a:pt x="337" y="150"/>
                </a:lnTo>
                <a:lnTo>
                  <a:pt x="307" y="126"/>
                </a:lnTo>
                <a:lnTo>
                  <a:pt x="307" y="102"/>
                </a:lnTo>
                <a:lnTo>
                  <a:pt x="331" y="90"/>
                </a:lnTo>
                <a:lnTo>
                  <a:pt x="325" y="60"/>
                </a:lnTo>
                <a:lnTo>
                  <a:pt x="313" y="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6" name="Freeform 27"/>
          <p:cNvSpPr>
            <a:spLocks noChangeAspect="1"/>
          </p:cNvSpPr>
          <p:nvPr/>
        </p:nvSpPr>
        <p:spPr bwMode="gray">
          <a:xfrm>
            <a:off x="4598988" y="4752975"/>
            <a:ext cx="325437" cy="225425"/>
          </a:xfrm>
          <a:custGeom>
            <a:avLst/>
            <a:gdLst>
              <a:gd name="T0" fmla="*/ 19929 w 294"/>
              <a:gd name="T1" fmla="*/ 198604 h 204"/>
              <a:gd name="T2" fmla="*/ 33216 w 294"/>
              <a:gd name="T3" fmla="*/ 205225 h 204"/>
              <a:gd name="T4" fmla="*/ 46502 w 294"/>
              <a:gd name="T5" fmla="*/ 205225 h 204"/>
              <a:gd name="T6" fmla="*/ 59788 w 294"/>
              <a:gd name="T7" fmla="*/ 191984 h 204"/>
              <a:gd name="T8" fmla="*/ 79718 w 294"/>
              <a:gd name="T9" fmla="*/ 198604 h 204"/>
              <a:gd name="T10" fmla="*/ 93004 w 294"/>
              <a:gd name="T11" fmla="*/ 191984 h 204"/>
              <a:gd name="T12" fmla="*/ 112933 w 294"/>
              <a:gd name="T13" fmla="*/ 191984 h 204"/>
              <a:gd name="T14" fmla="*/ 126220 w 294"/>
              <a:gd name="T15" fmla="*/ 205225 h 204"/>
              <a:gd name="T16" fmla="*/ 159435 w 294"/>
              <a:gd name="T17" fmla="*/ 225085 h 204"/>
              <a:gd name="T18" fmla="*/ 192651 w 294"/>
              <a:gd name="T19" fmla="*/ 225085 h 204"/>
              <a:gd name="T20" fmla="*/ 192651 w 294"/>
              <a:gd name="T21" fmla="*/ 198604 h 204"/>
              <a:gd name="T22" fmla="*/ 205937 w 294"/>
              <a:gd name="T23" fmla="*/ 158884 h 204"/>
              <a:gd name="T24" fmla="*/ 239153 w 294"/>
              <a:gd name="T25" fmla="*/ 152263 h 204"/>
              <a:gd name="T26" fmla="*/ 225867 w 294"/>
              <a:gd name="T27" fmla="*/ 119163 h 204"/>
              <a:gd name="T28" fmla="*/ 239153 w 294"/>
              <a:gd name="T29" fmla="*/ 99302 h 204"/>
              <a:gd name="T30" fmla="*/ 279012 w 294"/>
              <a:gd name="T31" fmla="*/ 92682 h 204"/>
              <a:gd name="T32" fmla="*/ 292298 w 294"/>
              <a:gd name="T33" fmla="*/ 99302 h 204"/>
              <a:gd name="T34" fmla="*/ 325514 w 294"/>
              <a:gd name="T35" fmla="*/ 92682 h 204"/>
              <a:gd name="T36" fmla="*/ 325514 w 294"/>
              <a:gd name="T37" fmla="*/ 92682 h 204"/>
              <a:gd name="T38" fmla="*/ 312228 w 294"/>
              <a:gd name="T39" fmla="*/ 86062 h 204"/>
              <a:gd name="T40" fmla="*/ 298941 w 294"/>
              <a:gd name="T41" fmla="*/ 59581 h 204"/>
              <a:gd name="T42" fmla="*/ 292298 w 294"/>
              <a:gd name="T43" fmla="*/ 26481 h 204"/>
              <a:gd name="T44" fmla="*/ 272369 w 294"/>
              <a:gd name="T45" fmla="*/ 0 h 204"/>
              <a:gd name="T46" fmla="*/ 259083 w 294"/>
              <a:gd name="T47" fmla="*/ 19860 h 204"/>
              <a:gd name="T48" fmla="*/ 265726 w 294"/>
              <a:gd name="T49" fmla="*/ 39721 h 204"/>
              <a:gd name="T50" fmla="*/ 219224 w 294"/>
              <a:gd name="T51" fmla="*/ 33101 h 204"/>
              <a:gd name="T52" fmla="*/ 179365 w 294"/>
              <a:gd name="T53" fmla="*/ 33101 h 204"/>
              <a:gd name="T54" fmla="*/ 152792 w 294"/>
              <a:gd name="T55" fmla="*/ 52961 h 204"/>
              <a:gd name="T56" fmla="*/ 73075 w 294"/>
              <a:gd name="T57" fmla="*/ 59581 h 204"/>
              <a:gd name="T58" fmla="*/ 33216 w 294"/>
              <a:gd name="T59" fmla="*/ 52961 h 204"/>
              <a:gd name="T60" fmla="*/ 0 w 294"/>
              <a:gd name="T61" fmla="*/ 79442 h 204"/>
              <a:gd name="T62" fmla="*/ 19929 w 294"/>
              <a:gd name="T63" fmla="*/ 92682 h 204"/>
              <a:gd name="T64" fmla="*/ 19929 w 294"/>
              <a:gd name="T65" fmla="*/ 119163 h 204"/>
              <a:gd name="T66" fmla="*/ 6643 w 294"/>
              <a:gd name="T67" fmla="*/ 125783 h 204"/>
              <a:gd name="T68" fmla="*/ 33216 w 294"/>
              <a:gd name="T69" fmla="*/ 152263 h 204"/>
              <a:gd name="T70" fmla="*/ 39859 w 294"/>
              <a:gd name="T71" fmla="*/ 172124 h 204"/>
              <a:gd name="T72" fmla="*/ 26573 w 294"/>
              <a:gd name="T73" fmla="*/ 172124 h 204"/>
              <a:gd name="T74" fmla="*/ 26573 w 294"/>
              <a:gd name="T75" fmla="*/ 172124 h 204"/>
              <a:gd name="T76" fmla="*/ 26573 w 294"/>
              <a:gd name="T77" fmla="*/ 178744 h 204"/>
              <a:gd name="T78" fmla="*/ 19929 w 294"/>
              <a:gd name="T79" fmla="*/ 198604 h 20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94" h="204">
                <a:moveTo>
                  <a:pt x="18" y="180"/>
                </a:moveTo>
                <a:lnTo>
                  <a:pt x="30" y="186"/>
                </a:lnTo>
                <a:lnTo>
                  <a:pt x="42" y="186"/>
                </a:lnTo>
                <a:lnTo>
                  <a:pt x="54" y="174"/>
                </a:lnTo>
                <a:lnTo>
                  <a:pt x="72" y="180"/>
                </a:lnTo>
                <a:lnTo>
                  <a:pt x="84" y="174"/>
                </a:lnTo>
                <a:lnTo>
                  <a:pt x="102" y="174"/>
                </a:lnTo>
                <a:lnTo>
                  <a:pt x="114" y="186"/>
                </a:lnTo>
                <a:lnTo>
                  <a:pt x="144" y="204"/>
                </a:lnTo>
                <a:lnTo>
                  <a:pt x="174" y="204"/>
                </a:lnTo>
                <a:lnTo>
                  <a:pt x="174" y="180"/>
                </a:lnTo>
                <a:lnTo>
                  <a:pt x="186" y="144"/>
                </a:lnTo>
                <a:lnTo>
                  <a:pt x="216" y="138"/>
                </a:lnTo>
                <a:lnTo>
                  <a:pt x="204" y="108"/>
                </a:lnTo>
                <a:lnTo>
                  <a:pt x="216" y="90"/>
                </a:lnTo>
                <a:lnTo>
                  <a:pt x="252" y="84"/>
                </a:lnTo>
                <a:lnTo>
                  <a:pt x="264" y="90"/>
                </a:lnTo>
                <a:lnTo>
                  <a:pt x="294" y="84"/>
                </a:lnTo>
                <a:lnTo>
                  <a:pt x="282" y="78"/>
                </a:lnTo>
                <a:lnTo>
                  <a:pt x="270" y="54"/>
                </a:lnTo>
                <a:lnTo>
                  <a:pt x="264" y="24"/>
                </a:lnTo>
                <a:lnTo>
                  <a:pt x="246" y="0"/>
                </a:lnTo>
                <a:lnTo>
                  <a:pt x="234" y="18"/>
                </a:lnTo>
                <a:lnTo>
                  <a:pt x="240" y="36"/>
                </a:lnTo>
                <a:lnTo>
                  <a:pt x="198" y="30"/>
                </a:lnTo>
                <a:lnTo>
                  <a:pt x="162" y="30"/>
                </a:lnTo>
                <a:lnTo>
                  <a:pt x="138" y="48"/>
                </a:lnTo>
                <a:lnTo>
                  <a:pt x="66" y="54"/>
                </a:lnTo>
                <a:lnTo>
                  <a:pt x="30" y="48"/>
                </a:lnTo>
                <a:lnTo>
                  <a:pt x="0" y="72"/>
                </a:lnTo>
                <a:lnTo>
                  <a:pt x="18" y="84"/>
                </a:lnTo>
                <a:lnTo>
                  <a:pt x="18" y="108"/>
                </a:lnTo>
                <a:lnTo>
                  <a:pt x="6" y="114"/>
                </a:lnTo>
                <a:lnTo>
                  <a:pt x="30" y="138"/>
                </a:lnTo>
                <a:lnTo>
                  <a:pt x="36" y="156"/>
                </a:lnTo>
                <a:lnTo>
                  <a:pt x="24" y="156"/>
                </a:lnTo>
                <a:lnTo>
                  <a:pt x="24" y="162"/>
                </a:lnTo>
                <a:lnTo>
                  <a:pt x="18" y="18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7" name="Freeform 28"/>
          <p:cNvSpPr>
            <a:spLocks noChangeAspect="1"/>
          </p:cNvSpPr>
          <p:nvPr/>
        </p:nvSpPr>
        <p:spPr bwMode="gray">
          <a:xfrm>
            <a:off x="4598988" y="4752975"/>
            <a:ext cx="325437" cy="225425"/>
          </a:xfrm>
          <a:custGeom>
            <a:avLst/>
            <a:gdLst>
              <a:gd name="T0" fmla="*/ 19929 w 294"/>
              <a:gd name="T1" fmla="*/ 198604 h 204"/>
              <a:gd name="T2" fmla="*/ 33216 w 294"/>
              <a:gd name="T3" fmla="*/ 205225 h 204"/>
              <a:gd name="T4" fmla="*/ 46502 w 294"/>
              <a:gd name="T5" fmla="*/ 205225 h 204"/>
              <a:gd name="T6" fmla="*/ 59788 w 294"/>
              <a:gd name="T7" fmla="*/ 191984 h 204"/>
              <a:gd name="T8" fmla="*/ 79718 w 294"/>
              <a:gd name="T9" fmla="*/ 198604 h 204"/>
              <a:gd name="T10" fmla="*/ 93004 w 294"/>
              <a:gd name="T11" fmla="*/ 191984 h 204"/>
              <a:gd name="T12" fmla="*/ 112933 w 294"/>
              <a:gd name="T13" fmla="*/ 191984 h 204"/>
              <a:gd name="T14" fmla="*/ 126220 w 294"/>
              <a:gd name="T15" fmla="*/ 205225 h 204"/>
              <a:gd name="T16" fmla="*/ 159435 w 294"/>
              <a:gd name="T17" fmla="*/ 225085 h 204"/>
              <a:gd name="T18" fmla="*/ 192651 w 294"/>
              <a:gd name="T19" fmla="*/ 225085 h 204"/>
              <a:gd name="T20" fmla="*/ 192651 w 294"/>
              <a:gd name="T21" fmla="*/ 198604 h 204"/>
              <a:gd name="T22" fmla="*/ 205937 w 294"/>
              <a:gd name="T23" fmla="*/ 158884 h 204"/>
              <a:gd name="T24" fmla="*/ 239153 w 294"/>
              <a:gd name="T25" fmla="*/ 152263 h 204"/>
              <a:gd name="T26" fmla="*/ 225867 w 294"/>
              <a:gd name="T27" fmla="*/ 119163 h 204"/>
              <a:gd name="T28" fmla="*/ 239153 w 294"/>
              <a:gd name="T29" fmla="*/ 99302 h 204"/>
              <a:gd name="T30" fmla="*/ 279012 w 294"/>
              <a:gd name="T31" fmla="*/ 92682 h 204"/>
              <a:gd name="T32" fmla="*/ 292298 w 294"/>
              <a:gd name="T33" fmla="*/ 99302 h 204"/>
              <a:gd name="T34" fmla="*/ 325514 w 294"/>
              <a:gd name="T35" fmla="*/ 92682 h 204"/>
              <a:gd name="T36" fmla="*/ 325514 w 294"/>
              <a:gd name="T37" fmla="*/ 92682 h 204"/>
              <a:gd name="T38" fmla="*/ 312228 w 294"/>
              <a:gd name="T39" fmla="*/ 86062 h 204"/>
              <a:gd name="T40" fmla="*/ 298941 w 294"/>
              <a:gd name="T41" fmla="*/ 59581 h 204"/>
              <a:gd name="T42" fmla="*/ 292298 w 294"/>
              <a:gd name="T43" fmla="*/ 26481 h 204"/>
              <a:gd name="T44" fmla="*/ 272369 w 294"/>
              <a:gd name="T45" fmla="*/ 0 h 204"/>
              <a:gd name="T46" fmla="*/ 259083 w 294"/>
              <a:gd name="T47" fmla="*/ 19860 h 204"/>
              <a:gd name="T48" fmla="*/ 265726 w 294"/>
              <a:gd name="T49" fmla="*/ 39721 h 204"/>
              <a:gd name="T50" fmla="*/ 219224 w 294"/>
              <a:gd name="T51" fmla="*/ 33101 h 204"/>
              <a:gd name="T52" fmla="*/ 179365 w 294"/>
              <a:gd name="T53" fmla="*/ 33101 h 204"/>
              <a:gd name="T54" fmla="*/ 152792 w 294"/>
              <a:gd name="T55" fmla="*/ 52961 h 204"/>
              <a:gd name="T56" fmla="*/ 73075 w 294"/>
              <a:gd name="T57" fmla="*/ 59581 h 204"/>
              <a:gd name="T58" fmla="*/ 33216 w 294"/>
              <a:gd name="T59" fmla="*/ 52961 h 204"/>
              <a:gd name="T60" fmla="*/ 0 w 294"/>
              <a:gd name="T61" fmla="*/ 79442 h 204"/>
              <a:gd name="T62" fmla="*/ 19929 w 294"/>
              <a:gd name="T63" fmla="*/ 92682 h 204"/>
              <a:gd name="T64" fmla="*/ 19929 w 294"/>
              <a:gd name="T65" fmla="*/ 119163 h 204"/>
              <a:gd name="T66" fmla="*/ 6643 w 294"/>
              <a:gd name="T67" fmla="*/ 125783 h 204"/>
              <a:gd name="T68" fmla="*/ 33216 w 294"/>
              <a:gd name="T69" fmla="*/ 152263 h 204"/>
              <a:gd name="T70" fmla="*/ 39859 w 294"/>
              <a:gd name="T71" fmla="*/ 172124 h 204"/>
              <a:gd name="T72" fmla="*/ 26573 w 294"/>
              <a:gd name="T73" fmla="*/ 172124 h 204"/>
              <a:gd name="T74" fmla="*/ 26573 w 294"/>
              <a:gd name="T75" fmla="*/ 172124 h 204"/>
              <a:gd name="T76" fmla="*/ 26573 w 294"/>
              <a:gd name="T77" fmla="*/ 178744 h 204"/>
              <a:gd name="T78" fmla="*/ 19929 w 294"/>
              <a:gd name="T79" fmla="*/ 198604 h 20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94" h="204">
                <a:moveTo>
                  <a:pt x="18" y="180"/>
                </a:moveTo>
                <a:lnTo>
                  <a:pt x="30" y="186"/>
                </a:lnTo>
                <a:lnTo>
                  <a:pt x="42" y="186"/>
                </a:lnTo>
                <a:lnTo>
                  <a:pt x="54" y="174"/>
                </a:lnTo>
                <a:lnTo>
                  <a:pt x="72" y="180"/>
                </a:lnTo>
                <a:lnTo>
                  <a:pt x="84" y="174"/>
                </a:lnTo>
                <a:lnTo>
                  <a:pt x="102" y="174"/>
                </a:lnTo>
                <a:lnTo>
                  <a:pt x="114" y="186"/>
                </a:lnTo>
                <a:lnTo>
                  <a:pt x="144" y="204"/>
                </a:lnTo>
                <a:lnTo>
                  <a:pt x="174" y="204"/>
                </a:lnTo>
                <a:lnTo>
                  <a:pt x="174" y="180"/>
                </a:lnTo>
                <a:lnTo>
                  <a:pt x="186" y="144"/>
                </a:lnTo>
                <a:lnTo>
                  <a:pt x="216" y="138"/>
                </a:lnTo>
                <a:lnTo>
                  <a:pt x="204" y="108"/>
                </a:lnTo>
                <a:lnTo>
                  <a:pt x="216" y="90"/>
                </a:lnTo>
                <a:lnTo>
                  <a:pt x="252" y="84"/>
                </a:lnTo>
                <a:lnTo>
                  <a:pt x="264" y="90"/>
                </a:lnTo>
                <a:lnTo>
                  <a:pt x="294" y="84"/>
                </a:lnTo>
                <a:lnTo>
                  <a:pt x="282" y="78"/>
                </a:lnTo>
                <a:lnTo>
                  <a:pt x="270" y="54"/>
                </a:lnTo>
                <a:lnTo>
                  <a:pt x="264" y="24"/>
                </a:lnTo>
                <a:lnTo>
                  <a:pt x="246" y="0"/>
                </a:lnTo>
                <a:lnTo>
                  <a:pt x="234" y="18"/>
                </a:lnTo>
                <a:lnTo>
                  <a:pt x="240" y="36"/>
                </a:lnTo>
                <a:lnTo>
                  <a:pt x="198" y="30"/>
                </a:lnTo>
                <a:lnTo>
                  <a:pt x="162" y="30"/>
                </a:lnTo>
                <a:lnTo>
                  <a:pt x="138" y="48"/>
                </a:lnTo>
                <a:lnTo>
                  <a:pt x="66" y="54"/>
                </a:lnTo>
                <a:lnTo>
                  <a:pt x="30" y="48"/>
                </a:lnTo>
                <a:lnTo>
                  <a:pt x="0" y="72"/>
                </a:lnTo>
                <a:lnTo>
                  <a:pt x="18" y="84"/>
                </a:lnTo>
                <a:lnTo>
                  <a:pt x="18" y="108"/>
                </a:lnTo>
                <a:lnTo>
                  <a:pt x="6" y="114"/>
                </a:lnTo>
                <a:lnTo>
                  <a:pt x="30" y="138"/>
                </a:lnTo>
                <a:lnTo>
                  <a:pt x="36" y="156"/>
                </a:lnTo>
                <a:lnTo>
                  <a:pt x="24" y="156"/>
                </a:lnTo>
                <a:lnTo>
                  <a:pt x="24" y="162"/>
                </a:lnTo>
                <a:lnTo>
                  <a:pt x="18" y="18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8" name="Freeform 29"/>
          <p:cNvSpPr>
            <a:spLocks noChangeAspect="1"/>
          </p:cNvSpPr>
          <p:nvPr/>
        </p:nvSpPr>
        <p:spPr bwMode="gray">
          <a:xfrm>
            <a:off x="4598988" y="4848225"/>
            <a:ext cx="612775" cy="576263"/>
          </a:xfrm>
          <a:custGeom>
            <a:avLst/>
            <a:gdLst>
              <a:gd name="T0" fmla="*/ 293038 w 553"/>
              <a:gd name="T1" fmla="*/ 6628 h 522"/>
              <a:gd name="T2" fmla="*/ 239758 w 553"/>
              <a:gd name="T3" fmla="*/ 6628 h 522"/>
              <a:gd name="T4" fmla="*/ 239758 w 553"/>
              <a:gd name="T5" fmla="*/ 59655 h 522"/>
              <a:gd name="T6" fmla="*/ 193139 w 553"/>
              <a:gd name="T7" fmla="*/ 106053 h 522"/>
              <a:gd name="T8" fmla="*/ 159839 w 553"/>
              <a:gd name="T9" fmla="*/ 132566 h 522"/>
              <a:gd name="T10" fmla="*/ 113219 w 553"/>
              <a:gd name="T11" fmla="*/ 99425 h 522"/>
              <a:gd name="T12" fmla="*/ 79919 w 553"/>
              <a:gd name="T13" fmla="*/ 106053 h 522"/>
              <a:gd name="T14" fmla="*/ 46620 w 553"/>
              <a:gd name="T15" fmla="*/ 112681 h 522"/>
              <a:gd name="T16" fmla="*/ 19980 w 553"/>
              <a:gd name="T17" fmla="*/ 106053 h 522"/>
              <a:gd name="T18" fmla="*/ 0 w 553"/>
              <a:gd name="T19" fmla="*/ 159080 h 522"/>
              <a:gd name="T20" fmla="*/ 33300 w 553"/>
              <a:gd name="T21" fmla="*/ 212106 h 522"/>
              <a:gd name="T22" fmla="*/ 59940 w 553"/>
              <a:gd name="T23" fmla="*/ 178965 h 522"/>
              <a:gd name="T24" fmla="*/ 79919 w 553"/>
              <a:gd name="T25" fmla="*/ 139195 h 522"/>
              <a:gd name="T26" fmla="*/ 113219 w 553"/>
              <a:gd name="T27" fmla="*/ 152451 h 522"/>
              <a:gd name="T28" fmla="*/ 133199 w 553"/>
              <a:gd name="T29" fmla="*/ 212106 h 522"/>
              <a:gd name="T30" fmla="*/ 173159 w 553"/>
              <a:gd name="T31" fmla="*/ 271761 h 522"/>
              <a:gd name="T32" fmla="*/ 206459 w 553"/>
              <a:gd name="T33" fmla="*/ 298274 h 522"/>
              <a:gd name="T34" fmla="*/ 193139 w 553"/>
              <a:gd name="T35" fmla="*/ 304903 h 522"/>
              <a:gd name="T36" fmla="*/ 153179 w 553"/>
              <a:gd name="T37" fmla="*/ 304903 h 522"/>
              <a:gd name="T38" fmla="*/ 159839 w 553"/>
              <a:gd name="T39" fmla="*/ 324788 h 522"/>
              <a:gd name="T40" fmla="*/ 206459 w 553"/>
              <a:gd name="T41" fmla="*/ 357929 h 522"/>
              <a:gd name="T42" fmla="*/ 233098 w 553"/>
              <a:gd name="T43" fmla="*/ 377814 h 522"/>
              <a:gd name="T44" fmla="*/ 259738 w 553"/>
              <a:gd name="T45" fmla="*/ 424213 h 522"/>
              <a:gd name="T46" fmla="*/ 299698 w 553"/>
              <a:gd name="T47" fmla="*/ 430841 h 522"/>
              <a:gd name="T48" fmla="*/ 359638 w 553"/>
              <a:gd name="T49" fmla="*/ 470611 h 522"/>
              <a:gd name="T50" fmla="*/ 420687 w 553"/>
              <a:gd name="T51" fmla="*/ 517009 h 522"/>
              <a:gd name="T52" fmla="*/ 394047 w 553"/>
              <a:gd name="T53" fmla="*/ 510381 h 522"/>
              <a:gd name="T54" fmla="*/ 394047 w 553"/>
              <a:gd name="T55" fmla="*/ 523637 h 522"/>
              <a:gd name="T56" fmla="*/ 453987 w 553"/>
              <a:gd name="T57" fmla="*/ 543522 h 522"/>
              <a:gd name="T58" fmla="*/ 487287 w 553"/>
              <a:gd name="T59" fmla="*/ 576664 h 522"/>
              <a:gd name="T60" fmla="*/ 493947 w 553"/>
              <a:gd name="T61" fmla="*/ 563407 h 522"/>
              <a:gd name="T62" fmla="*/ 467307 w 553"/>
              <a:gd name="T63" fmla="*/ 543522 h 522"/>
              <a:gd name="T64" fmla="*/ 420687 w 553"/>
              <a:gd name="T65" fmla="*/ 497124 h 522"/>
              <a:gd name="T66" fmla="*/ 380728 w 553"/>
              <a:gd name="T67" fmla="*/ 430841 h 522"/>
              <a:gd name="T68" fmla="*/ 332998 w 553"/>
              <a:gd name="T69" fmla="*/ 404328 h 522"/>
              <a:gd name="T70" fmla="*/ 253078 w 553"/>
              <a:gd name="T71" fmla="*/ 298274 h 522"/>
              <a:gd name="T72" fmla="*/ 233098 w 553"/>
              <a:gd name="T73" fmla="*/ 231991 h 522"/>
              <a:gd name="T74" fmla="*/ 253078 w 553"/>
              <a:gd name="T75" fmla="*/ 178965 h 522"/>
              <a:gd name="T76" fmla="*/ 279718 w 553"/>
              <a:gd name="T77" fmla="*/ 198850 h 522"/>
              <a:gd name="T78" fmla="*/ 319678 w 553"/>
              <a:gd name="T79" fmla="*/ 165708 h 522"/>
              <a:gd name="T80" fmla="*/ 400707 w 553"/>
              <a:gd name="T81" fmla="*/ 172336 h 522"/>
              <a:gd name="T82" fmla="*/ 467307 w 553"/>
              <a:gd name="T83" fmla="*/ 198850 h 522"/>
              <a:gd name="T84" fmla="*/ 527247 w 553"/>
              <a:gd name="T85" fmla="*/ 192221 h 522"/>
              <a:gd name="T86" fmla="*/ 540566 w 553"/>
              <a:gd name="T87" fmla="*/ 218735 h 522"/>
              <a:gd name="T88" fmla="*/ 573866 w 553"/>
              <a:gd name="T89" fmla="*/ 231991 h 522"/>
              <a:gd name="T90" fmla="*/ 587186 w 553"/>
              <a:gd name="T91" fmla="*/ 198850 h 522"/>
              <a:gd name="T92" fmla="*/ 600506 w 553"/>
              <a:gd name="T93" fmla="*/ 165708 h 522"/>
              <a:gd name="T94" fmla="*/ 573866 w 553"/>
              <a:gd name="T95" fmla="*/ 125938 h 522"/>
              <a:gd name="T96" fmla="*/ 540566 w 553"/>
              <a:gd name="T97" fmla="*/ 72912 h 522"/>
              <a:gd name="T98" fmla="*/ 527247 w 553"/>
              <a:gd name="T99" fmla="*/ 72912 h 522"/>
              <a:gd name="T100" fmla="*/ 460647 w 553"/>
              <a:gd name="T101" fmla="*/ 99425 h 522"/>
              <a:gd name="T102" fmla="*/ 407367 w 553"/>
              <a:gd name="T103" fmla="*/ 59655 h 522"/>
              <a:gd name="T104" fmla="*/ 359638 w 553"/>
              <a:gd name="T105" fmla="*/ 19885 h 522"/>
              <a:gd name="T106" fmla="*/ 326338 w 553"/>
              <a:gd name="T107" fmla="*/ 0 h 5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53" h="522">
                <a:moveTo>
                  <a:pt x="294" y="0"/>
                </a:moveTo>
                <a:lnTo>
                  <a:pt x="264" y="6"/>
                </a:lnTo>
                <a:lnTo>
                  <a:pt x="252" y="0"/>
                </a:lnTo>
                <a:lnTo>
                  <a:pt x="216" y="6"/>
                </a:lnTo>
                <a:lnTo>
                  <a:pt x="204" y="24"/>
                </a:lnTo>
                <a:lnTo>
                  <a:pt x="216" y="54"/>
                </a:lnTo>
                <a:lnTo>
                  <a:pt x="186" y="60"/>
                </a:lnTo>
                <a:lnTo>
                  <a:pt x="174" y="96"/>
                </a:lnTo>
                <a:lnTo>
                  <a:pt x="174" y="120"/>
                </a:lnTo>
                <a:lnTo>
                  <a:pt x="144" y="120"/>
                </a:lnTo>
                <a:lnTo>
                  <a:pt x="114" y="102"/>
                </a:lnTo>
                <a:lnTo>
                  <a:pt x="102" y="90"/>
                </a:lnTo>
                <a:lnTo>
                  <a:pt x="84" y="90"/>
                </a:lnTo>
                <a:lnTo>
                  <a:pt x="72" y="96"/>
                </a:lnTo>
                <a:lnTo>
                  <a:pt x="54" y="90"/>
                </a:lnTo>
                <a:lnTo>
                  <a:pt x="42" y="102"/>
                </a:lnTo>
                <a:lnTo>
                  <a:pt x="30" y="102"/>
                </a:lnTo>
                <a:lnTo>
                  <a:pt x="18" y="96"/>
                </a:lnTo>
                <a:lnTo>
                  <a:pt x="0" y="108"/>
                </a:lnTo>
                <a:lnTo>
                  <a:pt x="0" y="144"/>
                </a:lnTo>
                <a:lnTo>
                  <a:pt x="12" y="168"/>
                </a:lnTo>
                <a:lnTo>
                  <a:pt x="30" y="192"/>
                </a:lnTo>
                <a:lnTo>
                  <a:pt x="48" y="180"/>
                </a:lnTo>
                <a:lnTo>
                  <a:pt x="54" y="162"/>
                </a:lnTo>
                <a:lnTo>
                  <a:pt x="66" y="138"/>
                </a:lnTo>
                <a:lnTo>
                  <a:pt x="72" y="126"/>
                </a:lnTo>
                <a:lnTo>
                  <a:pt x="96" y="138"/>
                </a:lnTo>
                <a:lnTo>
                  <a:pt x="102" y="138"/>
                </a:lnTo>
                <a:lnTo>
                  <a:pt x="120" y="168"/>
                </a:lnTo>
                <a:lnTo>
                  <a:pt x="120" y="192"/>
                </a:lnTo>
                <a:lnTo>
                  <a:pt x="126" y="228"/>
                </a:lnTo>
                <a:lnTo>
                  <a:pt x="156" y="246"/>
                </a:lnTo>
                <a:lnTo>
                  <a:pt x="174" y="258"/>
                </a:lnTo>
                <a:lnTo>
                  <a:pt x="186" y="270"/>
                </a:lnTo>
                <a:lnTo>
                  <a:pt x="186" y="282"/>
                </a:lnTo>
                <a:lnTo>
                  <a:pt x="174" y="276"/>
                </a:lnTo>
                <a:lnTo>
                  <a:pt x="150" y="276"/>
                </a:lnTo>
                <a:lnTo>
                  <a:pt x="138" y="276"/>
                </a:lnTo>
                <a:lnTo>
                  <a:pt x="126" y="282"/>
                </a:lnTo>
                <a:lnTo>
                  <a:pt x="144" y="294"/>
                </a:lnTo>
                <a:lnTo>
                  <a:pt x="168" y="306"/>
                </a:lnTo>
                <a:lnTo>
                  <a:pt x="186" y="324"/>
                </a:lnTo>
                <a:lnTo>
                  <a:pt x="198" y="330"/>
                </a:lnTo>
                <a:lnTo>
                  <a:pt x="210" y="342"/>
                </a:lnTo>
                <a:lnTo>
                  <a:pt x="210" y="366"/>
                </a:lnTo>
                <a:lnTo>
                  <a:pt x="234" y="384"/>
                </a:lnTo>
                <a:lnTo>
                  <a:pt x="246" y="378"/>
                </a:lnTo>
                <a:lnTo>
                  <a:pt x="270" y="390"/>
                </a:lnTo>
                <a:lnTo>
                  <a:pt x="300" y="408"/>
                </a:lnTo>
                <a:lnTo>
                  <a:pt x="324" y="426"/>
                </a:lnTo>
                <a:lnTo>
                  <a:pt x="361" y="456"/>
                </a:lnTo>
                <a:lnTo>
                  <a:pt x="379" y="468"/>
                </a:lnTo>
                <a:lnTo>
                  <a:pt x="373" y="474"/>
                </a:lnTo>
                <a:lnTo>
                  <a:pt x="355" y="462"/>
                </a:lnTo>
                <a:lnTo>
                  <a:pt x="336" y="468"/>
                </a:lnTo>
                <a:lnTo>
                  <a:pt x="355" y="474"/>
                </a:lnTo>
                <a:lnTo>
                  <a:pt x="391" y="480"/>
                </a:lnTo>
                <a:lnTo>
                  <a:pt x="409" y="492"/>
                </a:lnTo>
                <a:lnTo>
                  <a:pt x="433" y="516"/>
                </a:lnTo>
                <a:lnTo>
                  <a:pt x="439" y="522"/>
                </a:lnTo>
                <a:lnTo>
                  <a:pt x="445" y="510"/>
                </a:lnTo>
                <a:lnTo>
                  <a:pt x="421" y="492"/>
                </a:lnTo>
                <a:lnTo>
                  <a:pt x="397" y="468"/>
                </a:lnTo>
                <a:lnTo>
                  <a:pt x="379" y="450"/>
                </a:lnTo>
                <a:lnTo>
                  <a:pt x="343" y="408"/>
                </a:lnTo>
                <a:lnTo>
                  <a:pt x="343" y="390"/>
                </a:lnTo>
                <a:lnTo>
                  <a:pt x="324" y="390"/>
                </a:lnTo>
                <a:lnTo>
                  <a:pt x="300" y="366"/>
                </a:lnTo>
                <a:lnTo>
                  <a:pt x="294" y="330"/>
                </a:lnTo>
                <a:lnTo>
                  <a:pt x="228" y="270"/>
                </a:lnTo>
                <a:lnTo>
                  <a:pt x="228" y="234"/>
                </a:lnTo>
                <a:lnTo>
                  <a:pt x="210" y="210"/>
                </a:lnTo>
                <a:lnTo>
                  <a:pt x="210" y="168"/>
                </a:lnTo>
                <a:lnTo>
                  <a:pt x="228" y="162"/>
                </a:lnTo>
                <a:lnTo>
                  <a:pt x="240" y="180"/>
                </a:lnTo>
                <a:lnTo>
                  <a:pt x="252" y="180"/>
                </a:lnTo>
                <a:lnTo>
                  <a:pt x="258" y="168"/>
                </a:lnTo>
                <a:lnTo>
                  <a:pt x="288" y="150"/>
                </a:lnTo>
                <a:lnTo>
                  <a:pt x="324" y="150"/>
                </a:lnTo>
                <a:lnTo>
                  <a:pt x="361" y="156"/>
                </a:lnTo>
                <a:lnTo>
                  <a:pt x="373" y="180"/>
                </a:lnTo>
                <a:lnTo>
                  <a:pt x="421" y="180"/>
                </a:lnTo>
                <a:lnTo>
                  <a:pt x="433" y="174"/>
                </a:lnTo>
                <a:lnTo>
                  <a:pt x="475" y="174"/>
                </a:lnTo>
                <a:lnTo>
                  <a:pt x="487" y="186"/>
                </a:lnTo>
                <a:lnTo>
                  <a:pt x="487" y="198"/>
                </a:lnTo>
                <a:lnTo>
                  <a:pt x="505" y="216"/>
                </a:lnTo>
                <a:lnTo>
                  <a:pt x="517" y="210"/>
                </a:lnTo>
                <a:lnTo>
                  <a:pt x="523" y="198"/>
                </a:lnTo>
                <a:lnTo>
                  <a:pt x="529" y="180"/>
                </a:lnTo>
                <a:lnTo>
                  <a:pt x="553" y="168"/>
                </a:lnTo>
                <a:lnTo>
                  <a:pt x="541" y="150"/>
                </a:lnTo>
                <a:lnTo>
                  <a:pt x="511" y="138"/>
                </a:lnTo>
                <a:lnTo>
                  <a:pt x="517" y="114"/>
                </a:lnTo>
                <a:lnTo>
                  <a:pt x="499" y="114"/>
                </a:lnTo>
                <a:lnTo>
                  <a:pt x="487" y="66"/>
                </a:lnTo>
                <a:lnTo>
                  <a:pt x="481" y="60"/>
                </a:lnTo>
                <a:lnTo>
                  <a:pt x="475" y="66"/>
                </a:lnTo>
                <a:lnTo>
                  <a:pt x="451" y="90"/>
                </a:lnTo>
                <a:lnTo>
                  <a:pt x="415" y="90"/>
                </a:lnTo>
                <a:lnTo>
                  <a:pt x="385" y="78"/>
                </a:lnTo>
                <a:lnTo>
                  <a:pt x="367" y="54"/>
                </a:lnTo>
                <a:lnTo>
                  <a:pt x="336" y="48"/>
                </a:lnTo>
                <a:lnTo>
                  <a:pt x="324" y="18"/>
                </a:lnTo>
                <a:lnTo>
                  <a:pt x="306" y="6"/>
                </a:lnTo>
                <a:lnTo>
                  <a:pt x="29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9" name="Freeform 30"/>
          <p:cNvSpPr>
            <a:spLocks noChangeAspect="1"/>
          </p:cNvSpPr>
          <p:nvPr/>
        </p:nvSpPr>
        <p:spPr bwMode="gray">
          <a:xfrm>
            <a:off x="5086350" y="4875213"/>
            <a:ext cx="477838" cy="642937"/>
          </a:xfrm>
          <a:custGeom>
            <a:avLst/>
            <a:gdLst>
              <a:gd name="T0" fmla="*/ 86313 w 432"/>
              <a:gd name="T1" fmla="*/ 398122 h 582"/>
              <a:gd name="T2" fmla="*/ 79673 w 432"/>
              <a:gd name="T3" fmla="*/ 431299 h 582"/>
              <a:gd name="T4" fmla="*/ 39837 w 432"/>
              <a:gd name="T5" fmla="*/ 444570 h 582"/>
              <a:gd name="T6" fmla="*/ 26558 w 432"/>
              <a:gd name="T7" fmla="*/ 471111 h 582"/>
              <a:gd name="T8" fmla="*/ 19918 w 432"/>
              <a:gd name="T9" fmla="*/ 524194 h 582"/>
              <a:gd name="T10" fmla="*/ 0 w 432"/>
              <a:gd name="T11" fmla="*/ 550736 h 582"/>
              <a:gd name="T12" fmla="*/ 19918 w 432"/>
              <a:gd name="T13" fmla="*/ 557371 h 582"/>
              <a:gd name="T14" fmla="*/ 53116 w 432"/>
              <a:gd name="T15" fmla="*/ 590548 h 582"/>
              <a:gd name="T16" fmla="*/ 99592 w 432"/>
              <a:gd name="T17" fmla="*/ 630360 h 582"/>
              <a:gd name="T18" fmla="*/ 112871 w 432"/>
              <a:gd name="T19" fmla="*/ 557371 h 582"/>
              <a:gd name="T20" fmla="*/ 139428 w 432"/>
              <a:gd name="T21" fmla="*/ 537465 h 582"/>
              <a:gd name="T22" fmla="*/ 192544 w 432"/>
              <a:gd name="T23" fmla="*/ 570642 h 582"/>
              <a:gd name="T24" fmla="*/ 219102 w 432"/>
              <a:gd name="T25" fmla="*/ 590548 h 582"/>
              <a:gd name="T26" fmla="*/ 212462 w 432"/>
              <a:gd name="T27" fmla="*/ 623725 h 582"/>
              <a:gd name="T28" fmla="*/ 239020 w 432"/>
              <a:gd name="T29" fmla="*/ 643631 h 582"/>
              <a:gd name="T30" fmla="*/ 265578 w 432"/>
              <a:gd name="T31" fmla="*/ 603819 h 582"/>
              <a:gd name="T32" fmla="*/ 292136 w 432"/>
              <a:gd name="T33" fmla="*/ 603819 h 582"/>
              <a:gd name="T34" fmla="*/ 351891 w 432"/>
              <a:gd name="T35" fmla="*/ 577277 h 582"/>
              <a:gd name="T36" fmla="*/ 424924 w 432"/>
              <a:gd name="T37" fmla="*/ 577277 h 582"/>
              <a:gd name="T38" fmla="*/ 464761 w 432"/>
              <a:gd name="T39" fmla="*/ 484382 h 582"/>
              <a:gd name="T40" fmla="*/ 471401 w 432"/>
              <a:gd name="T41" fmla="*/ 424664 h 582"/>
              <a:gd name="T42" fmla="*/ 424924 w 432"/>
              <a:gd name="T43" fmla="*/ 391487 h 582"/>
              <a:gd name="T44" fmla="*/ 451482 w 432"/>
              <a:gd name="T45" fmla="*/ 311862 h 582"/>
              <a:gd name="T46" fmla="*/ 438203 w 432"/>
              <a:gd name="T47" fmla="*/ 278686 h 582"/>
              <a:gd name="T48" fmla="*/ 438203 w 432"/>
              <a:gd name="T49" fmla="*/ 245509 h 582"/>
              <a:gd name="T50" fmla="*/ 405006 w 432"/>
              <a:gd name="T51" fmla="*/ 272050 h 582"/>
              <a:gd name="T52" fmla="*/ 338612 w 432"/>
              <a:gd name="T53" fmla="*/ 245509 h 582"/>
              <a:gd name="T54" fmla="*/ 325333 w 432"/>
              <a:gd name="T55" fmla="*/ 185790 h 582"/>
              <a:gd name="T56" fmla="*/ 265578 w 432"/>
              <a:gd name="T57" fmla="*/ 132707 h 582"/>
              <a:gd name="T58" fmla="*/ 245659 w 432"/>
              <a:gd name="T59" fmla="*/ 59718 h 582"/>
              <a:gd name="T60" fmla="*/ 192544 w 432"/>
              <a:gd name="T61" fmla="*/ 13271 h 582"/>
              <a:gd name="T62" fmla="*/ 146068 w 432"/>
              <a:gd name="T63" fmla="*/ 0 h 582"/>
              <a:gd name="T64" fmla="*/ 99592 w 432"/>
              <a:gd name="T65" fmla="*/ 33177 h 582"/>
              <a:gd name="T66" fmla="*/ 53116 w 432"/>
              <a:gd name="T67" fmla="*/ 46448 h 582"/>
              <a:gd name="T68" fmla="*/ 86313 w 432"/>
              <a:gd name="T69" fmla="*/ 99531 h 582"/>
              <a:gd name="T70" fmla="*/ 112871 w 432"/>
              <a:gd name="T71" fmla="*/ 139343 h 582"/>
              <a:gd name="T72" fmla="*/ 99592 w 432"/>
              <a:gd name="T73" fmla="*/ 172520 h 582"/>
              <a:gd name="T74" fmla="*/ 106231 w 432"/>
              <a:gd name="T75" fmla="*/ 205697 h 582"/>
              <a:gd name="T76" fmla="*/ 86313 w 432"/>
              <a:gd name="T77" fmla="*/ 252144 h 582"/>
              <a:gd name="T78" fmla="*/ 119510 w 432"/>
              <a:gd name="T79" fmla="*/ 305227 h 582"/>
              <a:gd name="T80" fmla="*/ 99592 w 432"/>
              <a:gd name="T81" fmla="*/ 325133 h 582"/>
              <a:gd name="T82" fmla="*/ 106231 w 432"/>
              <a:gd name="T83" fmla="*/ 351675 h 58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32" h="582">
                <a:moveTo>
                  <a:pt x="102" y="360"/>
                </a:moveTo>
                <a:lnTo>
                  <a:pt x="78" y="360"/>
                </a:lnTo>
                <a:lnTo>
                  <a:pt x="66" y="366"/>
                </a:lnTo>
                <a:lnTo>
                  <a:pt x="72" y="390"/>
                </a:lnTo>
                <a:lnTo>
                  <a:pt x="42" y="390"/>
                </a:lnTo>
                <a:lnTo>
                  <a:pt x="36" y="402"/>
                </a:lnTo>
                <a:lnTo>
                  <a:pt x="42" y="414"/>
                </a:lnTo>
                <a:lnTo>
                  <a:pt x="24" y="426"/>
                </a:lnTo>
                <a:lnTo>
                  <a:pt x="30" y="462"/>
                </a:lnTo>
                <a:lnTo>
                  <a:pt x="18" y="474"/>
                </a:lnTo>
                <a:lnTo>
                  <a:pt x="6" y="486"/>
                </a:lnTo>
                <a:lnTo>
                  <a:pt x="0" y="498"/>
                </a:lnTo>
                <a:lnTo>
                  <a:pt x="18" y="504"/>
                </a:lnTo>
                <a:lnTo>
                  <a:pt x="36" y="510"/>
                </a:lnTo>
                <a:lnTo>
                  <a:pt x="48" y="534"/>
                </a:lnTo>
                <a:lnTo>
                  <a:pt x="66" y="558"/>
                </a:lnTo>
                <a:lnTo>
                  <a:pt x="90" y="570"/>
                </a:lnTo>
                <a:lnTo>
                  <a:pt x="96" y="528"/>
                </a:lnTo>
                <a:lnTo>
                  <a:pt x="102" y="504"/>
                </a:lnTo>
                <a:lnTo>
                  <a:pt x="114" y="480"/>
                </a:lnTo>
                <a:lnTo>
                  <a:pt x="126" y="486"/>
                </a:lnTo>
                <a:lnTo>
                  <a:pt x="144" y="486"/>
                </a:lnTo>
                <a:lnTo>
                  <a:pt x="174" y="516"/>
                </a:lnTo>
                <a:lnTo>
                  <a:pt x="180" y="528"/>
                </a:lnTo>
                <a:lnTo>
                  <a:pt x="198" y="534"/>
                </a:lnTo>
                <a:lnTo>
                  <a:pt x="204" y="552"/>
                </a:lnTo>
                <a:lnTo>
                  <a:pt x="192" y="564"/>
                </a:lnTo>
                <a:lnTo>
                  <a:pt x="216" y="576"/>
                </a:lnTo>
                <a:lnTo>
                  <a:pt x="216" y="582"/>
                </a:lnTo>
                <a:lnTo>
                  <a:pt x="234" y="570"/>
                </a:lnTo>
                <a:lnTo>
                  <a:pt x="240" y="546"/>
                </a:lnTo>
                <a:lnTo>
                  <a:pt x="252" y="534"/>
                </a:lnTo>
                <a:lnTo>
                  <a:pt x="264" y="546"/>
                </a:lnTo>
                <a:lnTo>
                  <a:pt x="288" y="528"/>
                </a:lnTo>
                <a:lnTo>
                  <a:pt x="318" y="522"/>
                </a:lnTo>
                <a:lnTo>
                  <a:pt x="348" y="522"/>
                </a:lnTo>
                <a:lnTo>
                  <a:pt x="384" y="522"/>
                </a:lnTo>
                <a:lnTo>
                  <a:pt x="396" y="438"/>
                </a:lnTo>
                <a:lnTo>
                  <a:pt x="420" y="438"/>
                </a:lnTo>
                <a:lnTo>
                  <a:pt x="432" y="420"/>
                </a:lnTo>
                <a:lnTo>
                  <a:pt x="426" y="384"/>
                </a:lnTo>
                <a:lnTo>
                  <a:pt x="408" y="366"/>
                </a:lnTo>
                <a:lnTo>
                  <a:pt x="384" y="354"/>
                </a:lnTo>
                <a:lnTo>
                  <a:pt x="384" y="306"/>
                </a:lnTo>
                <a:lnTo>
                  <a:pt x="408" y="282"/>
                </a:lnTo>
                <a:lnTo>
                  <a:pt x="396" y="270"/>
                </a:lnTo>
                <a:lnTo>
                  <a:pt x="396" y="252"/>
                </a:lnTo>
                <a:lnTo>
                  <a:pt x="414" y="246"/>
                </a:lnTo>
                <a:lnTo>
                  <a:pt x="396" y="222"/>
                </a:lnTo>
                <a:lnTo>
                  <a:pt x="378" y="222"/>
                </a:lnTo>
                <a:lnTo>
                  <a:pt x="366" y="246"/>
                </a:lnTo>
                <a:lnTo>
                  <a:pt x="348" y="234"/>
                </a:lnTo>
                <a:lnTo>
                  <a:pt x="306" y="222"/>
                </a:lnTo>
                <a:lnTo>
                  <a:pt x="288" y="210"/>
                </a:lnTo>
                <a:lnTo>
                  <a:pt x="294" y="168"/>
                </a:lnTo>
                <a:lnTo>
                  <a:pt x="258" y="120"/>
                </a:lnTo>
                <a:lnTo>
                  <a:pt x="240" y="120"/>
                </a:lnTo>
                <a:lnTo>
                  <a:pt x="240" y="78"/>
                </a:lnTo>
                <a:lnTo>
                  <a:pt x="222" y="54"/>
                </a:lnTo>
                <a:lnTo>
                  <a:pt x="180" y="30"/>
                </a:lnTo>
                <a:lnTo>
                  <a:pt x="174" y="12"/>
                </a:lnTo>
                <a:lnTo>
                  <a:pt x="150" y="12"/>
                </a:lnTo>
                <a:lnTo>
                  <a:pt x="132" y="0"/>
                </a:lnTo>
                <a:lnTo>
                  <a:pt x="114" y="6"/>
                </a:lnTo>
                <a:lnTo>
                  <a:pt x="90" y="30"/>
                </a:lnTo>
                <a:lnTo>
                  <a:pt x="42" y="36"/>
                </a:lnTo>
                <a:lnTo>
                  <a:pt x="48" y="42"/>
                </a:lnTo>
                <a:lnTo>
                  <a:pt x="60" y="90"/>
                </a:lnTo>
                <a:lnTo>
                  <a:pt x="78" y="90"/>
                </a:lnTo>
                <a:lnTo>
                  <a:pt x="72" y="114"/>
                </a:lnTo>
                <a:lnTo>
                  <a:pt x="102" y="126"/>
                </a:lnTo>
                <a:lnTo>
                  <a:pt x="114" y="144"/>
                </a:lnTo>
                <a:lnTo>
                  <a:pt x="90" y="156"/>
                </a:lnTo>
                <a:lnTo>
                  <a:pt x="84" y="174"/>
                </a:lnTo>
                <a:lnTo>
                  <a:pt x="96" y="186"/>
                </a:lnTo>
                <a:lnTo>
                  <a:pt x="102" y="216"/>
                </a:lnTo>
                <a:lnTo>
                  <a:pt x="78" y="228"/>
                </a:lnTo>
                <a:lnTo>
                  <a:pt x="78" y="252"/>
                </a:lnTo>
                <a:lnTo>
                  <a:pt x="108" y="276"/>
                </a:lnTo>
                <a:lnTo>
                  <a:pt x="114" y="288"/>
                </a:lnTo>
                <a:lnTo>
                  <a:pt x="90" y="294"/>
                </a:lnTo>
                <a:lnTo>
                  <a:pt x="84" y="312"/>
                </a:lnTo>
                <a:lnTo>
                  <a:pt x="96" y="318"/>
                </a:lnTo>
                <a:lnTo>
                  <a:pt x="102" y="36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0" name="Freeform 31"/>
          <p:cNvSpPr>
            <a:spLocks noChangeAspect="1"/>
          </p:cNvSpPr>
          <p:nvPr/>
        </p:nvSpPr>
        <p:spPr bwMode="gray">
          <a:xfrm>
            <a:off x="3927475" y="4183063"/>
            <a:ext cx="66675" cy="98425"/>
          </a:xfrm>
          <a:custGeom>
            <a:avLst/>
            <a:gdLst>
              <a:gd name="T0" fmla="*/ 46874 w 60"/>
              <a:gd name="T1" fmla="*/ 0 h 90"/>
              <a:gd name="T2" fmla="*/ 6696 w 60"/>
              <a:gd name="T3" fmla="*/ 26291 h 90"/>
              <a:gd name="T4" fmla="*/ 0 w 60"/>
              <a:gd name="T5" fmla="*/ 52582 h 90"/>
              <a:gd name="T6" fmla="*/ 6696 w 60"/>
              <a:gd name="T7" fmla="*/ 85446 h 90"/>
              <a:gd name="T8" fmla="*/ 13393 w 60"/>
              <a:gd name="T9" fmla="*/ 85446 h 90"/>
              <a:gd name="T10" fmla="*/ 46874 w 60"/>
              <a:gd name="T11" fmla="*/ 98591 h 90"/>
              <a:gd name="T12" fmla="*/ 66963 w 60"/>
              <a:gd name="T13" fmla="*/ 59155 h 90"/>
              <a:gd name="T14" fmla="*/ 53570 w 60"/>
              <a:gd name="T15" fmla="*/ 46009 h 90"/>
              <a:gd name="T16" fmla="*/ 46874 w 60"/>
              <a:gd name="T17" fmla="*/ 0 h 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0" h="90">
                <a:moveTo>
                  <a:pt x="42" y="0"/>
                </a:moveTo>
                <a:lnTo>
                  <a:pt x="6" y="24"/>
                </a:lnTo>
                <a:lnTo>
                  <a:pt x="0" y="48"/>
                </a:lnTo>
                <a:lnTo>
                  <a:pt x="6" y="78"/>
                </a:lnTo>
                <a:lnTo>
                  <a:pt x="12" y="78"/>
                </a:lnTo>
                <a:lnTo>
                  <a:pt x="42" y="90"/>
                </a:lnTo>
                <a:lnTo>
                  <a:pt x="60" y="54"/>
                </a:lnTo>
                <a:lnTo>
                  <a:pt x="48" y="42"/>
                </a:lnTo>
                <a:lnTo>
                  <a:pt x="4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1" name="Freeform 32"/>
          <p:cNvSpPr>
            <a:spLocks noChangeAspect="1"/>
          </p:cNvSpPr>
          <p:nvPr/>
        </p:nvSpPr>
        <p:spPr bwMode="gray">
          <a:xfrm>
            <a:off x="3927475" y="4183063"/>
            <a:ext cx="66675" cy="98425"/>
          </a:xfrm>
          <a:custGeom>
            <a:avLst/>
            <a:gdLst>
              <a:gd name="T0" fmla="*/ 46874 w 60"/>
              <a:gd name="T1" fmla="*/ 0 h 90"/>
              <a:gd name="T2" fmla="*/ 6696 w 60"/>
              <a:gd name="T3" fmla="*/ 26291 h 90"/>
              <a:gd name="T4" fmla="*/ 0 w 60"/>
              <a:gd name="T5" fmla="*/ 52582 h 90"/>
              <a:gd name="T6" fmla="*/ 6696 w 60"/>
              <a:gd name="T7" fmla="*/ 85446 h 90"/>
              <a:gd name="T8" fmla="*/ 13393 w 60"/>
              <a:gd name="T9" fmla="*/ 85446 h 90"/>
              <a:gd name="T10" fmla="*/ 46874 w 60"/>
              <a:gd name="T11" fmla="*/ 98591 h 90"/>
              <a:gd name="T12" fmla="*/ 66963 w 60"/>
              <a:gd name="T13" fmla="*/ 59155 h 90"/>
              <a:gd name="T14" fmla="*/ 53570 w 60"/>
              <a:gd name="T15" fmla="*/ 46009 h 90"/>
              <a:gd name="T16" fmla="*/ 46874 w 60"/>
              <a:gd name="T17" fmla="*/ 0 h 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0" h="90">
                <a:moveTo>
                  <a:pt x="42" y="0"/>
                </a:moveTo>
                <a:lnTo>
                  <a:pt x="6" y="24"/>
                </a:lnTo>
                <a:lnTo>
                  <a:pt x="0" y="48"/>
                </a:lnTo>
                <a:lnTo>
                  <a:pt x="6" y="78"/>
                </a:lnTo>
                <a:lnTo>
                  <a:pt x="12" y="78"/>
                </a:lnTo>
                <a:lnTo>
                  <a:pt x="42" y="90"/>
                </a:lnTo>
                <a:lnTo>
                  <a:pt x="60" y="54"/>
                </a:lnTo>
                <a:lnTo>
                  <a:pt x="48" y="42"/>
                </a:lnTo>
                <a:lnTo>
                  <a:pt x="4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2" name="Freeform 33"/>
          <p:cNvSpPr>
            <a:spLocks noChangeAspect="1"/>
          </p:cNvSpPr>
          <p:nvPr/>
        </p:nvSpPr>
        <p:spPr bwMode="gray">
          <a:xfrm>
            <a:off x="1979613" y="4892675"/>
            <a:ext cx="473075" cy="752475"/>
          </a:xfrm>
          <a:custGeom>
            <a:avLst/>
            <a:gdLst>
              <a:gd name="T0" fmla="*/ 179247 w 427"/>
              <a:gd name="T1" fmla="*/ 685017 h 678"/>
              <a:gd name="T2" fmla="*/ 212441 w 427"/>
              <a:gd name="T3" fmla="*/ 658414 h 678"/>
              <a:gd name="T4" fmla="*/ 245635 w 427"/>
              <a:gd name="T5" fmla="*/ 631811 h 678"/>
              <a:gd name="T6" fmla="*/ 225719 w 427"/>
              <a:gd name="T7" fmla="*/ 591907 h 678"/>
              <a:gd name="T8" fmla="*/ 245635 w 427"/>
              <a:gd name="T9" fmla="*/ 545353 h 678"/>
              <a:gd name="T10" fmla="*/ 278829 w 427"/>
              <a:gd name="T11" fmla="*/ 485497 h 678"/>
              <a:gd name="T12" fmla="*/ 258913 w 427"/>
              <a:gd name="T13" fmla="*/ 432292 h 678"/>
              <a:gd name="T14" fmla="*/ 252274 w 427"/>
              <a:gd name="T15" fmla="*/ 392388 h 678"/>
              <a:gd name="T16" fmla="*/ 331939 w 427"/>
              <a:gd name="T17" fmla="*/ 352484 h 678"/>
              <a:gd name="T18" fmla="*/ 345217 w 427"/>
              <a:gd name="T19" fmla="*/ 312580 h 678"/>
              <a:gd name="T20" fmla="*/ 371772 w 427"/>
              <a:gd name="T21" fmla="*/ 232773 h 678"/>
              <a:gd name="T22" fmla="*/ 465821 w 427"/>
              <a:gd name="T23" fmla="*/ 186218 h 678"/>
              <a:gd name="T24" fmla="*/ 439266 w 427"/>
              <a:gd name="T25" fmla="*/ 139664 h 678"/>
              <a:gd name="T26" fmla="*/ 392795 w 427"/>
              <a:gd name="T27" fmla="*/ 79808 h 678"/>
              <a:gd name="T28" fmla="*/ 331939 w 427"/>
              <a:gd name="T29" fmla="*/ 99760 h 678"/>
              <a:gd name="T30" fmla="*/ 285468 w 427"/>
              <a:gd name="T31" fmla="*/ 66506 h 678"/>
              <a:gd name="T32" fmla="*/ 298745 w 427"/>
              <a:gd name="T33" fmla="*/ 33253 h 678"/>
              <a:gd name="T34" fmla="*/ 245635 w 427"/>
              <a:gd name="T35" fmla="*/ 0 h 678"/>
              <a:gd name="T36" fmla="*/ 238996 w 427"/>
              <a:gd name="T37" fmla="*/ 13301 h 678"/>
              <a:gd name="T38" fmla="*/ 199163 w 427"/>
              <a:gd name="T39" fmla="*/ 126362 h 678"/>
              <a:gd name="T40" fmla="*/ 159331 w 427"/>
              <a:gd name="T41" fmla="*/ 226122 h 678"/>
              <a:gd name="T42" fmla="*/ 132776 w 427"/>
              <a:gd name="T43" fmla="*/ 279327 h 678"/>
              <a:gd name="T44" fmla="*/ 86304 w 427"/>
              <a:gd name="T45" fmla="*/ 345834 h 678"/>
              <a:gd name="T46" fmla="*/ 53110 w 427"/>
              <a:gd name="T47" fmla="*/ 379087 h 678"/>
              <a:gd name="T48" fmla="*/ 19916 w 427"/>
              <a:gd name="T49" fmla="*/ 425641 h 678"/>
              <a:gd name="T50" fmla="*/ 33194 w 427"/>
              <a:gd name="T51" fmla="*/ 452244 h 678"/>
              <a:gd name="T52" fmla="*/ 79665 w 427"/>
              <a:gd name="T53" fmla="*/ 438943 h 678"/>
              <a:gd name="T54" fmla="*/ 59749 w 427"/>
              <a:gd name="T55" fmla="*/ 472196 h 678"/>
              <a:gd name="T56" fmla="*/ 33194 w 427"/>
              <a:gd name="T57" fmla="*/ 505449 h 678"/>
              <a:gd name="T58" fmla="*/ 73027 w 427"/>
              <a:gd name="T59" fmla="*/ 492148 h 678"/>
              <a:gd name="T60" fmla="*/ 86304 w 427"/>
              <a:gd name="T61" fmla="*/ 518750 h 678"/>
              <a:gd name="T62" fmla="*/ 53110 w 427"/>
              <a:gd name="T63" fmla="*/ 565305 h 678"/>
              <a:gd name="T64" fmla="*/ 26555 w 427"/>
              <a:gd name="T65" fmla="*/ 665065 h 678"/>
              <a:gd name="T66" fmla="*/ 0 w 427"/>
              <a:gd name="T67" fmla="*/ 718270 h 678"/>
              <a:gd name="T68" fmla="*/ 46471 w 427"/>
              <a:gd name="T69" fmla="*/ 704968 h 678"/>
              <a:gd name="T70" fmla="*/ 99582 w 427"/>
              <a:gd name="T71" fmla="*/ 724920 h 678"/>
              <a:gd name="T72" fmla="*/ 146053 w 427"/>
              <a:gd name="T73" fmla="*/ 751523 h 67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27" h="678">
                <a:moveTo>
                  <a:pt x="162" y="672"/>
                </a:moveTo>
                <a:lnTo>
                  <a:pt x="162" y="618"/>
                </a:lnTo>
                <a:lnTo>
                  <a:pt x="168" y="606"/>
                </a:lnTo>
                <a:lnTo>
                  <a:pt x="192" y="594"/>
                </a:lnTo>
                <a:lnTo>
                  <a:pt x="204" y="588"/>
                </a:lnTo>
                <a:lnTo>
                  <a:pt x="222" y="570"/>
                </a:lnTo>
                <a:lnTo>
                  <a:pt x="222" y="552"/>
                </a:lnTo>
                <a:lnTo>
                  <a:pt x="204" y="534"/>
                </a:lnTo>
                <a:lnTo>
                  <a:pt x="204" y="516"/>
                </a:lnTo>
                <a:lnTo>
                  <a:pt x="222" y="492"/>
                </a:lnTo>
                <a:lnTo>
                  <a:pt x="252" y="474"/>
                </a:lnTo>
                <a:lnTo>
                  <a:pt x="252" y="438"/>
                </a:lnTo>
                <a:lnTo>
                  <a:pt x="240" y="438"/>
                </a:lnTo>
                <a:lnTo>
                  <a:pt x="234" y="390"/>
                </a:lnTo>
                <a:lnTo>
                  <a:pt x="228" y="378"/>
                </a:lnTo>
                <a:lnTo>
                  <a:pt x="228" y="354"/>
                </a:lnTo>
                <a:lnTo>
                  <a:pt x="276" y="360"/>
                </a:lnTo>
                <a:lnTo>
                  <a:pt x="300" y="318"/>
                </a:lnTo>
                <a:lnTo>
                  <a:pt x="306" y="288"/>
                </a:lnTo>
                <a:lnTo>
                  <a:pt x="312" y="282"/>
                </a:lnTo>
                <a:lnTo>
                  <a:pt x="330" y="258"/>
                </a:lnTo>
                <a:lnTo>
                  <a:pt x="336" y="210"/>
                </a:lnTo>
                <a:lnTo>
                  <a:pt x="361" y="204"/>
                </a:lnTo>
                <a:lnTo>
                  <a:pt x="421" y="168"/>
                </a:lnTo>
                <a:lnTo>
                  <a:pt x="427" y="144"/>
                </a:lnTo>
                <a:lnTo>
                  <a:pt x="397" y="126"/>
                </a:lnTo>
                <a:lnTo>
                  <a:pt x="403" y="102"/>
                </a:lnTo>
                <a:lnTo>
                  <a:pt x="355" y="72"/>
                </a:lnTo>
                <a:lnTo>
                  <a:pt x="336" y="78"/>
                </a:lnTo>
                <a:lnTo>
                  <a:pt x="300" y="90"/>
                </a:lnTo>
                <a:lnTo>
                  <a:pt x="288" y="60"/>
                </a:lnTo>
                <a:lnTo>
                  <a:pt x="258" y="60"/>
                </a:lnTo>
                <a:lnTo>
                  <a:pt x="252" y="48"/>
                </a:lnTo>
                <a:lnTo>
                  <a:pt x="270" y="30"/>
                </a:lnTo>
                <a:lnTo>
                  <a:pt x="246" y="12"/>
                </a:lnTo>
                <a:lnTo>
                  <a:pt x="222" y="0"/>
                </a:lnTo>
                <a:lnTo>
                  <a:pt x="222" y="6"/>
                </a:lnTo>
                <a:lnTo>
                  <a:pt x="216" y="12"/>
                </a:lnTo>
                <a:lnTo>
                  <a:pt x="204" y="36"/>
                </a:lnTo>
                <a:lnTo>
                  <a:pt x="180" y="114"/>
                </a:lnTo>
                <a:lnTo>
                  <a:pt x="168" y="156"/>
                </a:lnTo>
                <a:lnTo>
                  <a:pt x="144" y="204"/>
                </a:lnTo>
                <a:lnTo>
                  <a:pt x="126" y="228"/>
                </a:lnTo>
                <a:lnTo>
                  <a:pt x="120" y="252"/>
                </a:lnTo>
                <a:lnTo>
                  <a:pt x="114" y="276"/>
                </a:lnTo>
                <a:lnTo>
                  <a:pt x="78" y="312"/>
                </a:lnTo>
                <a:lnTo>
                  <a:pt x="54" y="324"/>
                </a:lnTo>
                <a:lnTo>
                  <a:pt x="48" y="342"/>
                </a:lnTo>
                <a:lnTo>
                  <a:pt x="30" y="372"/>
                </a:lnTo>
                <a:lnTo>
                  <a:pt x="18" y="384"/>
                </a:lnTo>
                <a:lnTo>
                  <a:pt x="12" y="414"/>
                </a:lnTo>
                <a:lnTo>
                  <a:pt x="30" y="408"/>
                </a:lnTo>
                <a:lnTo>
                  <a:pt x="48" y="396"/>
                </a:lnTo>
                <a:lnTo>
                  <a:pt x="72" y="396"/>
                </a:lnTo>
                <a:lnTo>
                  <a:pt x="72" y="420"/>
                </a:lnTo>
                <a:lnTo>
                  <a:pt x="54" y="426"/>
                </a:lnTo>
                <a:lnTo>
                  <a:pt x="36" y="426"/>
                </a:lnTo>
                <a:lnTo>
                  <a:pt x="30" y="456"/>
                </a:lnTo>
                <a:lnTo>
                  <a:pt x="54" y="456"/>
                </a:lnTo>
                <a:lnTo>
                  <a:pt x="66" y="444"/>
                </a:lnTo>
                <a:lnTo>
                  <a:pt x="84" y="456"/>
                </a:lnTo>
                <a:lnTo>
                  <a:pt x="78" y="468"/>
                </a:lnTo>
                <a:lnTo>
                  <a:pt x="60" y="468"/>
                </a:lnTo>
                <a:lnTo>
                  <a:pt x="48" y="510"/>
                </a:lnTo>
                <a:lnTo>
                  <a:pt x="36" y="558"/>
                </a:lnTo>
                <a:lnTo>
                  <a:pt x="24" y="600"/>
                </a:lnTo>
                <a:lnTo>
                  <a:pt x="0" y="630"/>
                </a:lnTo>
                <a:lnTo>
                  <a:pt x="0" y="648"/>
                </a:lnTo>
                <a:lnTo>
                  <a:pt x="18" y="648"/>
                </a:lnTo>
                <a:lnTo>
                  <a:pt x="42" y="636"/>
                </a:lnTo>
                <a:lnTo>
                  <a:pt x="66" y="654"/>
                </a:lnTo>
                <a:lnTo>
                  <a:pt x="90" y="654"/>
                </a:lnTo>
                <a:lnTo>
                  <a:pt x="120" y="678"/>
                </a:lnTo>
                <a:lnTo>
                  <a:pt x="132" y="678"/>
                </a:lnTo>
                <a:lnTo>
                  <a:pt x="162" y="6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3" name="Freeform 34"/>
          <p:cNvSpPr>
            <a:spLocks noChangeAspect="1"/>
          </p:cNvSpPr>
          <p:nvPr/>
        </p:nvSpPr>
        <p:spPr bwMode="gray">
          <a:xfrm>
            <a:off x="2157413" y="4706938"/>
            <a:ext cx="1317625" cy="1182687"/>
          </a:xfrm>
          <a:custGeom>
            <a:avLst/>
            <a:gdLst>
              <a:gd name="T0" fmla="*/ 857668 w 1190"/>
              <a:gd name="T1" fmla="*/ 319036 h 1068"/>
              <a:gd name="T2" fmla="*/ 924068 w 1190"/>
              <a:gd name="T3" fmla="*/ 345622 h 1068"/>
              <a:gd name="T4" fmla="*/ 970548 w 1190"/>
              <a:gd name="T5" fmla="*/ 398795 h 1068"/>
              <a:gd name="T6" fmla="*/ 1023668 w 1190"/>
              <a:gd name="T7" fmla="*/ 432028 h 1068"/>
              <a:gd name="T8" fmla="*/ 1097815 w 1190"/>
              <a:gd name="T9" fmla="*/ 445321 h 1068"/>
              <a:gd name="T10" fmla="*/ 1137655 w 1190"/>
              <a:gd name="T11" fmla="*/ 491847 h 1068"/>
              <a:gd name="T12" fmla="*/ 1197415 w 1190"/>
              <a:gd name="T13" fmla="*/ 531726 h 1068"/>
              <a:gd name="T14" fmla="*/ 1263815 w 1190"/>
              <a:gd name="T15" fmla="*/ 518433 h 1068"/>
              <a:gd name="T16" fmla="*/ 1316935 w 1190"/>
              <a:gd name="T17" fmla="*/ 551666 h 1068"/>
              <a:gd name="T18" fmla="*/ 1243895 w 1190"/>
              <a:gd name="T19" fmla="*/ 644718 h 1068"/>
              <a:gd name="T20" fmla="*/ 1043588 w 1190"/>
              <a:gd name="T21" fmla="*/ 677951 h 1068"/>
              <a:gd name="T22" fmla="*/ 997108 w 1190"/>
              <a:gd name="T23" fmla="*/ 731124 h 1068"/>
              <a:gd name="T24" fmla="*/ 844388 w 1190"/>
              <a:gd name="T25" fmla="*/ 930521 h 1068"/>
              <a:gd name="T26" fmla="*/ 837748 w 1190"/>
              <a:gd name="T27" fmla="*/ 996987 h 1068"/>
              <a:gd name="T28" fmla="*/ 751428 w 1190"/>
              <a:gd name="T29" fmla="*/ 1103332 h 1068"/>
              <a:gd name="T30" fmla="*/ 645187 w 1190"/>
              <a:gd name="T31" fmla="*/ 1096685 h 1068"/>
              <a:gd name="T32" fmla="*/ 558867 w 1190"/>
              <a:gd name="T33" fmla="*/ 1183091 h 1068"/>
              <a:gd name="T34" fmla="*/ 485827 w 1190"/>
              <a:gd name="T35" fmla="*/ 1163151 h 1068"/>
              <a:gd name="T36" fmla="*/ 366307 w 1190"/>
              <a:gd name="T37" fmla="*/ 1123272 h 1068"/>
              <a:gd name="T38" fmla="*/ 233507 w 1190"/>
              <a:gd name="T39" fmla="*/ 1129918 h 1068"/>
              <a:gd name="T40" fmla="*/ 132800 w 1190"/>
              <a:gd name="T41" fmla="*/ 1176444 h 1068"/>
              <a:gd name="T42" fmla="*/ 92960 w 1190"/>
              <a:gd name="T43" fmla="*/ 1076746 h 1068"/>
              <a:gd name="T44" fmla="*/ 59760 w 1190"/>
              <a:gd name="T45" fmla="*/ 963754 h 1068"/>
              <a:gd name="T46" fmla="*/ 0 w 1190"/>
              <a:gd name="T47" fmla="*/ 870702 h 1068"/>
              <a:gd name="T48" fmla="*/ 46480 w 1190"/>
              <a:gd name="T49" fmla="*/ 837469 h 1068"/>
              <a:gd name="T50" fmla="*/ 46480 w 1190"/>
              <a:gd name="T51" fmla="*/ 777650 h 1068"/>
              <a:gd name="T52" fmla="*/ 99600 w 1190"/>
              <a:gd name="T53" fmla="*/ 711184 h 1068"/>
              <a:gd name="T54" fmla="*/ 79680 w 1190"/>
              <a:gd name="T55" fmla="*/ 618132 h 1068"/>
              <a:gd name="T56" fmla="*/ 126160 w 1190"/>
              <a:gd name="T57" fmla="*/ 584899 h 1068"/>
              <a:gd name="T58" fmla="*/ 166000 w 1190"/>
              <a:gd name="T59" fmla="*/ 498493 h 1068"/>
              <a:gd name="T60" fmla="*/ 220227 w 1190"/>
              <a:gd name="T61" fmla="*/ 412088 h 1068"/>
              <a:gd name="T62" fmla="*/ 260067 w 1190"/>
              <a:gd name="T63" fmla="*/ 325682 h 1068"/>
              <a:gd name="T64" fmla="*/ 192560 w 1190"/>
              <a:gd name="T65" fmla="*/ 272510 h 1068"/>
              <a:gd name="T66" fmla="*/ 106240 w 1190"/>
              <a:gd name="T67" fmla="*/ 252570 h 1068"/>
              <a:gd name="T68" fmla="*/ 92960 w 1190"/>
              <a:gd name="T69" fmla="*/ 199397 h 1068"/>
              <a:gd name="T70" fmla="*/ 73040 w 1190"/>
              <a:gd name="T71" fmla="*/ 179458 h 1068"/>
              <a:gd name="T72" fmla="*/ 86320 w 1190"/>
              <a:gd name="T73" fmla="*/ 146225 h 1068"/>
              <a:gd name="T74" fmla="*/ 73040 w 1190"/>
              <a:gd name="T75" fmla="*/ 112992 h 1068"/>
              <a:gd name="T76" fmla="*/ 46480 w 1190"/>
              <a:gd name="T77" fmla="*/ 59819 h 1068"/>
              <a:gd name="T78" fmla="*/ 132800 w 1190"/>
              <a:gd name="T79" fmla="*/ 39879 h 1068"/>
              <a:gd name="T80" fmla="*/ 185920 w 1190"/>
              <a:gd name="T81" fmla="*/ 33233 h 1068"/>
              <a:gd name="T82" fmla="*/ 185920 w 1190"/>
              <a:gd name="T83" fmla="*/ 13293 h 1068"/>
              <a:gd name="T84" fmla="*/ 253427 w 1190"/>
              <a:gd name="T85" fmla="*/ 6647 h 1068"/>
              <a:gd name="T86" fmla="*/ 293267 w 1190"/>
              <a:gd name="T87" fmla="*/ 53173 h 1068"/>
              <a:gd name="T88" fmla="*/ 426067 w 1190"/>
              <a:gd name="T89" fmla="*/ 79759 h 1068"/>
              <a:gd name="T90" fmla="*/ 512387 w 1190"/>
              <a:gd name="T91" fmla="*/ 139578 h 1068"/>
              <a:gd name="T92" fmla="*/ 598707 w 1190"/>
              <a:gd name="T93" fmla="*/ 186104 h 1068"/>
              <a:gd name="T94" fmla="*/ 678388 w 1190"/>
              <a:gd name="T95" fmla="*/ 192751 h 1068"/>
              <a:gd name="T96" fmla="*/ 711588 w 1190"/>
              <a:gd name="T97" fmla="*/ 212691 h 1068"/>
              <a:gd name="T98" fmla="*/ 777988 w 1190"/>
              <a:gd name="T99" fmla="*/ 252570 h 106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90" h="1068">
                <a:moveTo>
                  <a:pt x="763" y="240"/>
                </a:moveTo>
                <a:lnTo>
                  <a:pt x="775" y="252"/>
                </a:lnTo>
                <a:lnTo>
                  <a:pt x="775" y="288"/>
                </a:lnTo>
                <a:lnTo>
                  <a:pt x="787" y="282"/>
                </a:lnTo>
                <a:lnTo>
                  <a:pt x="805" y="312"/>
                </a:lnTo>
                <a:lnTo>
                  <a:pt x="835" y="312"/>
                </a:lnTo>
                <a:lnTo>
                  <a:pt x="835" y="342"/>
                </a:lnTo>
                <a:lnTo>
                  <a:pt x="853" y="348"/>
                </a:lnTo>
                <a:lnTo>
                  <a:pt x="877" y="360"/>
                </a:lnTo>
                <a:lnTo>
                  <a:pt x="883" y="384"/>
                </a:lnTo>
                <a:lnTo>
                  <a:pt x="901" y="378"/>
                </a:lnTo>
                <a:lnTo>
                  <a:pt x="925" y="390"/>
                </a:lnTo>
                <a:lnTo>
                  <a:pt x="943" y="372"/>
                </a:lnTo>
                <a:lnTo>
                  <a:pt x="955" y="384"/>
                </a:lnTo>
                <a:lnTo>
                  <a:pt x="992" y="402"/>
                </a:lnTo>
                <a:lnTo>
                  <a:pt x="1028" y="426"/>
                </a:lnTo>
                <a:lnTo>
                  <a:pt x="1040" y="432"/>
                </a:lnTo>
                <a:lnTo>
                  <a:pt x="1028" y="444"/>
                </a:lnTo>
                <a:lnTo>
                  <a:pt x="1028" y="456"/>
                </a:lnTo>
                <a:lnTo>
                  <a:pt x="1052" y="450"/>
                </a:lnTo>
                <a:lnTo>
                  <a:pt x="1082" y="480"/>
                </a:lnTo>
                <a:lnTo>
                  <a:pt x="1118" y="480"/>
                </a:lnTo>
                <a:lnTo>
                  <a:pt x="1130" y="486"/>
                </a:lnTo>
                <a:lnTo>
                  <a:pt x="1142" y="468"/>
                </a:lnTo>
                <a:lnTo>
                  <a:pt x="1166" y="462"/>
                </a:lnTo>
                <a:lnTo>
                  <a:pt x="1172" y="468"/>
                </a:lnTo>
                <a:lnTo>
                  <a:pt x="1190" y="498"/>
                </a:lnTo>
                <a:lnTo>
                  <a:pt x="1172" y="510"/>
                </a:lnTo>
                <a:lnTo>
                  <a:pt x="1178" y="540"/>
                </a:lnTo>
                <a:lnTo>
                  <a:pt x="1124" y="582"/>
                </a:lnTo>
                <a:lnTo>
                  <a:pt x="1088" y="582"/>
                </a:lnTo>
                <a:lnTo>
                  <a:pt x="1046" y="606"/>
                </a:lnTo>
                <a:lnTo>
                  <a:pt x="943" y="612"/>
                </a:lnTo>
                <a:lnTo>
                  <a:pt x="913" y="630"/>
                </a:lnTo>
                <a:lnTo>
                  <a:pt x="919" y="648"/>
                </a:lnTo>
                <a:lnTo>
                  <a:pt x="901" y="660"/>
                </a:lnTo>
                <a:lnTo>
                  <a:pt x="883" y="654"/>
                </a:lnTo>
                <a:lnTo>
                  <a:pt x="763" y="768"/>
                </a:lnTo>
                <a:lnTo>
                  <a:pt x="763" y="840"/>
                </a:lnTo>
                <a:lnTo>
                  <a:pt x="781" y="858"/>
                </a:lnTo>
                <a:lnTo>
                  <a:pt x="781" y="882"/>
                </a:lnTo>
                <a:lnTo>
                  <a:pt x="757" y="900"/>
                </a:lnTo>
                <a:lnTo>
                  <a:pt x="733" y="912"/>
                </a:lnTo>
                <a:lnTo>
                  <a:pt x="673" y="972"/>
                </a:lnTo>
                <a:lnTo>
                  <a:pt x="679" y="996"/>
                </a:lnTo>
                <a:lnTo>
                  <a:pt x="661" y="1002"/>
                </a:lnTo>
                <a:lnTo>
                  <a:pt x="649" y="996"/>
                </a:lnTo>
                <a:lnTo>
                  <a:pt x="583" y="990"/>
                </a:lnTo>
                <a:lnTo>
                  <a:pt x="571" y="1008"/>
                </a:lnTo>
                <a:lnTo>
                  <a:pt x="535" y="1020"/>
                </a:lnTo>
                <a:lnTo>
                  <a:pt x="505" y="1068"/>
                </a:lnTo>
                <a:lnTo>
                  <a:pt x="487" y="1068"/>
                </a:lnTo>
                <a:lnTo>
                  <a:pt x="469" y="1044"/>
                </a:lnTo>
                <a:lnTo>
                  <a:pt x="439" y="1050"/>
                </a:lnTo>
                <a:lnTo>
                  <a:pt x="415" y="1038"/>
                </a:lnTo>
                <a:lnTo>
                  <a:pt x="367" y="1038"/>
                </a:lnTo>
                <a:lnTo>
                  <a:pt x="331" y="1014"/>
                </a:lnTo>
                <a:lnTo>
                  <a:pt x="265" y="1008"/>
                </a:lnTo>
                <a:lnTo>
                  <a:pt x="229" y="1026"/>
                </a:lnTo>
                <a:lnTo>
                  <a:pt x="211" y="1020"/>
                </a:lnTo>
                <a:lnTo>
                  <a:pt x="156" y="1050"/>
                </a:lnTo>
                <a:lnTo>
                  <a:pt x="138" y="1062"/>
                </a:lnTo>
                <a:lnTo>
                  <a:pt x="120" y="1062"/>
                </a:lnTo>
                <a:lnTo>
                  <a:pt x="108" y="1038"/>
                </a:lnTo>
                <a:lnTo>
                  <a:pt x="78" y="1008"/>
                </a:lnTo>
                <a:lnTo>
                  <a:pt x="84" y="972"/>
                </a:lnTo>
                <a:lnTo>
                  <a:pt x="84" y="942"/>
                </a:lnTo>
                <a:lnTo>
                  <a:pt x="78" y="918"/>
                </a:lnTo>
                <a:lnTo>
                  <a:pt x="54" y="870"/>
                </a:lnTo>
                <a:lnTo>
                  <a:pt x="30" y="846"/>
                </a:lnTo>
                <a:lnTo>
                  <a:pt x="0" y="840"/>
                </a:lnTo>
                <a:lnTo>
                  <a:pt x="0" y="786"/>
                </a:lnTo>
                <a:lnTo>
                  <a:pt x="6" y="774"/>
                </a:lnTo>
                <a:lnTo>
                  <a:pt x="30" y="762"/>
                </a:lnTo>
                <a:lnTo>
                  <a:pt x="42" y="756"/>
                </a:lnTo>
                <a:lnTo>
                  <a:pt x="60" y="738"/>
                </a:lnTo>
                <a:lnTo>
                  <a:pt x="60" y="720"/>
                </a:lnTo>
                <a:lnTo>
                  <a:pt x="42" y="702"/>
                </a:lnTo>
                <a:lnTo>
                  <a:pt x="42" y="684"/>
                </a:lnTo>
                <a:lnTo>
                  <a:pt x="60" y="660"/>
                </a:lnTo>
                <a:lnTo>
                  <a:pt x="90" y="642"/>
                </a:lnTo>
                <a:lnTo>
                  <a:pt x="90" y="606"/>
                </a:lnTo>
                <a:lnTo>
                  <a:pt x="78" y="606"/>
                </a:lnTo>
                <a:lnTo>
                  <a:pt x="72" y="558"/>
                </a:lnTo>
                <a:lnTo>
                  <a:pt x="66" y="546"/>
                </a:lnTo>
                <a:lnTo>
                  <a:pt x="66" y="522"/>
                </a:lnTo>
                <a:lnTo>
                  <a:pt x="114" y="528"/>
                </a:lnTo>
                <a:lnTo>
                  <a:pt x="138" y="486"/>
                </a:lnTo>
                <a:lnTo>
                  <a:pt x="144" y="456"/>
                </a:lnTo>
                <a:lnTo>
                  <a:pt x="150" y="450"/>
                </a:lnTo>
                <a:lnTo>
                  <a:pt x="168" y="426"/>
                </a:lnTo>
                <a:lnTo>
                  <a:pt x="174" y="378"/>
                </a:lnTo>
                <a:lnTo>
                  <a:pt x="199" y="372"/>
                </a:lnTo>
                <a:lnTo>
                  <a:pt x="259" y="336"/>
                </a:lnTo>
                <a:lnTo>
                  <a:pt x="265" y="312"/>
                </a:lnTo>
                <a:lnTo>
                  <a:pt x="235" y="294"/>
                </a:lnTo>
                <a:lnTo>
                  <a:pt x="241" y="270"/>
                </a:lnTo>
                <a:lnTo>
                  <a:pt x="193" y="240"/>
                </a:lnTo>
                <a:lnTo>
                  <a:pt x="174" y="246"/>
                </a:lnTo>
                <a:lnTo>
                  <a:pt x="138" y="258"/>
                </a:lnTo>
                <a:lnTo>
                  <a:pt x="126" y="228"/>
                </a:lnTo>
                <a:lnTo>
                  <a:pt x="96" y="228"/>
                </a:lnTo>
                <a:lnTo>
                  <a:pt x="90" y="216"/>
                </a:lnTo>
                <a:lnTo>
                  <a:pt x="108" y="198"/>
                </a:lnTo>
                <a:lnTo>
                  <a:pt x="84" y="180"/>
                </a:lnTo>
                <a:lnTo>
                  <a:pt x="60" y="168"/>
                </a:lnTo>
                <a:lnTo>
                  <a:pt x="60" y="174"/>
                </a:lnTo>
                <a:lnTo>
                  <a:pt x="66" y="162"/>
                </a:lnTo>
                <a:lnTo>
                  <a:pt x="60" y="150"/>
                </a:lnTo>
                <a:lnTo>
                  <a:pt x="72" y="138"/>
                </a:lnTo>
                <a:lnTo>
                  <a:pt x="78" y="132"/>
                </a:lnTo>
                <a:lnTo>
                  <a:pt x="66" y="120"/>
                </a:lnTo>
                <a:lnTo>
                  <a:pt x="78" y="108"/>
                </a:lnTo>
                <a:lnTo>
                  <a:pt x="66" y="102"/>
                </a:lnTo>
                <a:lnTo>
                  <a:pt x="54" y="84"/>
                </a:lnTo>
                <a:lnTo>
                  <a:pt x="54" y="72"/>
                </a:lnTo>
                <a:lnTo>
                  <a:pt x="42" y="54"/>
                </a:lnTo>
                <a:lnTo>
                  <a:pt x="66" y="30"/>
                </a:lnTo>
                <a:lnTo>
                  <a:pt x="108" y="24"/>
                </a:lnTo>
                <a:lnTo>
                  <a:pt x="120" y="36"/>
                </a:lnTo>
                <a:lnTo>
                  <a:pt x="144" y="36"/>
                </a:lnTo>
                <a:lnTo>
                  <a:pt x="156" y="48"/>
                </a:lnTo>
                <a:lnTo>
                  <a:pt x="168" y="30"/>
                </a:lnTo>
                <a:lnTo>
                  <a:pt x="144" y="12"/>
                </a:lnTo>
                <a:lnTo>
                  <a:pt x="156" y="6"/>
                </a:lnTo>
                <a:lnTo>
                  <a:pt x="168" y="12"/>
                </a:lnTo>
                <a:lnTo>
                  <a:pt x="181" y="6"/>
                </a:lnTo>
                <a:lnTo>
                  <a:pt x="199" y="0"/>
                </a:lnTo>
                <a:lnTo>
                  <a:pt x="229" y="6"/>
                </a:lnTo>
                <a:lnTo>
                  <a:pt x="241" y="24"/>
                </a:lnTo>
                <a:lnTo>
                  <a:pt x="259" y="30"/>
                </a:lnTo>
                <a:lnTo>
                  <a:pt x="265" y="48"/>
                </a:lnTo>
                <a:lnTo>
                  <a:pt x="313" y="60"/>
                </a:lnTo>
                <a:lnTo>
                  <a:pt x="349" y="78"/>
                </a:lnTo>
                <a:lnTo>
                  <a:pt x="385" y="72"/>
                </a:lnTo>
                <a:lnTo>
                  <a:pt x="409" y="90"/>
                </a:lnTo>
                <a:lnTo>
                  <a:pt x="439" y="120"/>
                </a:lnTo>
                <a:lnTo>
                  <a:pt x="463" y="126"/>
                </a:lnTo>
                <a:lnTo>
                  <a:pt x="493" y="150"/>
                </a:lnTo>
                <a:lnTo>
                  <a:pt x="529" y="150"/>
                </a:lnTo>
                <a:lnTo>
                  <a:pt x="541" y="168"/>
                </a:lnTo>
                <a:lnTo>
                  <a:pt x="589" y="162"/>
                </a:lnTo>
                <a:lnTo>
                  <a:pt x="595" y="180"/>
                </a:lnTo>
                <a:lnTo>
                  <a:pt x="613" y="174"/>
                </a:lnTo>
                <a:lnTo>
                  <a:pt x="619" y="192"/>
                </a:lnTo>
                <a:lnTo>
                  <a:pt x="631" y="204"/>
                </a:lnTo>
                <a:lnTo>
                  <a:pt x="643" y="192"/>
                </a:lnTo>
                <a:lnTo>
                  <a:pt x="649" y="186"/>
                </a:lnTo>
                <a:lnTo>
                  <a:pt x="679" y="210"/>
                </a:lnTo>
                <a:lnTo>
                  <a:pt x="703" y="228"/>
                </a:lnTo>
                <a:lnTo>
                  <a:pt x="745" y="228"/>
                </a:lnTo>
                <a:lnTo>
                  <a:pt x="763" y="24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4" name="Freeform 35"/>
          <p:cNvSpPr>
            <a:spLocks noChangeAspect="1"/>
          </p:cNvSpPr>
          <p:nvPr/>
        </p:nvSpPr>
        <p:spPr bwMode="gray">
          <a:xfrm>
            <a:off x="2897188" y="3976688"/>
            <a:ext cx="1217612" cy="1268412"/>
          </a:xfrm>
          <a:custGeom>
            <a:avLst/>
            <a:gdLst>
              <a:gd name="T0" fmla="*/ 951421 w 1100"/>
              <a:gd name="T1" fmla="*/ 252404 h 1146"/>
              <a:gd name="T2" fmla="*/ 904903 w 1100"/>
              <a:gd name="T3" fmla="*/ 205908 h 1146"/>
              <a:gd name="T4" fmla="*/ 865029 w 1100"/>
              <a:gd name="T5" fmla="*/ 159413 h 1146"/>
              <a:gd name="T6" fmla="*/ 831801 w 1100"/>
              <a:gd name="T7" fmla="*/ 73064 h 1146"/>
              <a:gd name="T8" fmla="*/ 765346 w 1100"/>
              <a:gd name="T9" fmla="*/ 0 h 1146"/>
              <a:gd name="T10" fmla="*/ 685599 w 1100"/>
              <a:gd name="T11" fmla="*/ 13284 h 1146"/>
              <a:gd name="T12" fmla="*/ 672308 w 1100"/>
              <a:gd name="T13" fmla="*/ 126202 h 1146"/>
              <a:gd name="T14" fmla="*/ 506169 w 1100"/>
              <a:gd name="T15" fmla="*/ 166055 h 1146"/>
              <a:gd name="T16" fmla="*/ 406486 w 1100"/>
              <a:gd name="T17" fmla="*/ 166055 h 1146"/>
              <a:gd name="T18" fmla="*/ 366613 w 1100"/>
              <a:gd name="T19" fmla="*/ 112917 h 1146"/>
              <a:gd name="T20" fmla="*/ 318986 w 1100"/>
              <a:gd name="T21" fmla="*/ 159413 h 1146"/>
              <a:gd name="T22" fmla="*/ 333385 w 1100"/>
              <a:gd name="T23" fmla="*/ 252404 h 1146"/>
              <a:gd name="T24" fmla="*/ 192721 w 1100"/>
              <a:gd name="T25" fmla="*/ 212551 h 1146"/>
              <a:gd name="T26" fmla="*/ 86392 w 1100"/>
              <a:gd name="T27" fmla="*/ 172697 h 1146"/>
              <a:gd name="T28" fmla="*/ 26582 w 1100"/>
              <a:gd name="T29" fmla="*/ 199266 h 1146"/>
              <a:gd name="T30" fmla="*/ 19937 w 1100"/>
              <a:gd name="T31" fmla="*/ 212551 h 1146"/>
              <a:gd name="T32" fmla="*/ 13291 w 1100"/>
              <a:gd name="T33" fmla="*/ 265688 h 1146"/>
              <a:gd name="T34" fmla="*/ 112974 w 1100"/>
              <a:gd name="T35" fmla="*/ 332110 h 1146"/>
              <a:gd name="T36" fmla="*/ 146202 w 1100"/>
              <a:gd name="T37" fmla="*/ 358679 h 1146"/>
              <a:gd name="T38" fmla="*/ 172784 w 1100"/>
              <a:gd name="T39" fmla="*/ 385248 h 1146"/>
              <a:gd name="T40" fmla="*/ 219303 w 1100"/>
              <a:gd name="T41" fmla="*/ 425101 h 1146"/>
              <a:gd name="T42" fmla="*/ 199367 w 1100"/>
              <a:gd name="T43" fmla="*/ 458312 h 1146"/>
              <a:gd name="T44" fmla="*/ 199367 w 1100"/>
              <a:gd name="T45" fmla="*/ 551303 h 1146"/>
              <a:gd name="T46" fmla="*/ 259176 w 1100"/>
              <a:gd name="T47" fmla="*/ 617725 h 1146"/>
              <a:gd name="T48" fmla="*/ 245885 w 1100"/>
              <a:gd name="T49" fmla="*/ 684147 h 1146"/>
              <a:gd name="T50" fmla="*/ 279113 w 1100"/>
              <a:gd name="T51" fmla="*/ 783780 h 1146"/>
              <a:gd name="T52" fmla="*/ 245885 w 1100"/>
              <a:gd name="T53" fmla="*/ 830276 h 1146"/>
              <a:gd name="T54" fmla="*/ 206012 w 1100"/>
              <a:gd name="T55" fmla="*/ 777138 h 1146"/>
              <a:gd name="T56" fmla="*/ 212658 w 1100"/>
              <a:gd name="T57" fmla="*/ 816991 h 1146"/>
              <a:gd name="T58" fmla="*/ 152848 w 1100"/>
              <a:gd name="T59" fmla="*/ 896698 h 1146"/>
              <a:gd name="T60" fmla="*/ 119620 w 1100"/>
              <a:gd name="T61" fmla="*/ 1009615 h 1146"/>
              <a:gd name="T62" fmla="*/ 186075 w 1100"/>
              <a:gd name="T63" fmla="*/ 1076037 h 1146"/>
              <a:gd name="T64" fmla="*/ 239240 w 1100"/>
              <a:gd name="T65" fmla="*/ 1155744 h 1146"/>
              <a:gd name="T66" fmla="*/ 318986 w 1100"/>
              <a:gd name="T67" fmla="*/ 1155744 h 1146"/>
              <a:gd name="T68" fmla="*/ 426423 w 1100"/>
              <a:gd name="T69" fmla="*/ 1215523 h 1146"/>
              <a:gd name="T70" fmla="*/ 512815 w 1100"/>
              <a:gd name="T71" fmla="*/ 1268661 h 1146"/>
              <a:gd name="T72" fmla="*/ 552688 w 1100"/>
              <a:gd name="T73" fmla="*/ 1228808 h 1146"/>
              <a:gd name="T74" fmla="*/ 685599 w 1100"/>
              <a:gd name="T75" fmla="*/ 1135817 h 1146"/>
              <a:gd name="T76" fmla="*/ 811865 w 1100"/>
              <a:gd name="T77" fmla="*/ 1182312 h 1146"/>
              <a:gd name="T78" fmla="*/ 904903 w 1100"/>
              <a:gd name="T79" fmla="*/ 1242092 h 1146"/>
              <a:gd name="T80" fmla="*/ 1017877 w 1100"/>
              <a:gd name="T81" fmla="*/ 1175670 h 1146"/>
              <a:gd name="T82" fmla="*/ 1090978 w 1100"/>
              <a:gd name="T83" fmla="*/ 1122533 h 1146"/>
              <a:gd name="T84" fmla="*/ 1011231 w 1100"/>
              <a:gd name="T85" fmla="*/ 1056110 h 1146"/>
              <a:gd name="T86" fmla="*/ 997940 w 1100"/>
              <a:gd name="T87" fmla="*/ 983046 h 1146"/>
              <a:gd name="T88" fmla="*/ 1024522 w 1100"/>
              <a:gd name="T89" fmla="*/ 883413 h 1146"/>
              <a:gd name="T90" fmla="*/ 1031168 w 1100"/>
              <a:gd name="T91" fmla="*/ 823633 h 1146"/>
              <a:gd name="T92" fmla="*/ 978004 w 1100"/>
              <a:gd name="T93" fmla="*/ 763853 h 1146"/>
              <a:gd name="T94" fmla="*/ 944776 w 1100"/>
              <a:gd name="T95" fmla="*/ 777138 h 1146"/>
              <a:gd name="T96" fmla="*/ 984649 w 1100"/>
              <a:gd name="T97" fmla="*/ 710716 h 1146"/>
              <a:gd name="T98" fmla="*/ 1064396 w 1100"/>
              <a:gd name="T99" fmla="*/ 637652 h 1146"/>
              <a:gd name="T100" fmla="*/ 1184016 w 1100"/>
              <a:gd name="T101" fmla="*/ 458312 h 1146"/>
              <a:gd name="T102" fmla="*/ 1150788 w 1100"/>
              <a:gd name="T103" fmla="*/ 365321 h 1146"/>
              <a:gd name="T104" fmla="*/ 1044459 w 1100"/>
              <a:gd name="T105" fmla="*/ 292257 h 114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100" h="1146">
                <a:moveTo>
                  <a:pt x="937" y="264"/>
                </a:moveTo>
                <a:lnTo>
                  <a:pt x="913" y="264"/>
                </a:lnTo>
                <a:lnTo>
                  <a:pt x="889" y="264"/>
                </a:lnTo>
                <a:lnTo>
                  <a:pt x="859" y="228"/>
                </a:lnTo>
                <a:lnTo>
                  <a:pt x="841" y="210"/>
                </a:lnTo>
                <a:lnTo>
                  <a:pt x="841" y="168"/>
                </a:lnTo>
                <a:lnTo>
                  <a:pt x="835" y="162"/>
                </a:lnTo>
                <a:lnTo>
                  <a:pt x="817" y="186"/>
                </a:lnTo>
                <a:lnTo>
                  <a:pt x="805" y="186"/>
                </a:lnTo>
                <a:lnTo>
                  <a:pt x="805" y="138"/>
                </a:lnTo>
                <a:lnTo>
                  <a:pt x="799" y="132"/>
                </a:lnTo>
                <a:lnTo>
                  <a:pt x="781" y="144"/>
                </a:lnTo>
                <a:lnTo>
                  <a:pt x="775" y="138"/>
                </a:lnTo>
                <a:lnTo>
                  <a:pt x="775" y="120"/>
                </a:lnTo>
                <a:lnTo>
                  <a:pt x="751" y="102"/>
                </a:lnTo>
                <a:lnTo>
                  <a:pt x="751" y="66"/>
                </a:lnTo>
                <a:lnTo>
                  <a:pt x="721" y="66"/>
                </a:lnTo>
                <a:lnTo>
                  <a:pt x="697" y="60"/>
                </a:lnTo>
                <a:lnTo>
                  <a:pt x="697" y="36"/>
                </a:lnTo>
                <a:lnTo>
                  <a:pt x="691" y="0"/>
                </a:lnTo>
                <a:lnTo>
                  <a:pt x="685" y="0"/>
                </a:lnTo>
                <a:lnTo>
                  <a:pt x="649" y="6"/>
                </a:lnTo>
                <a:lnTo>
                  <a:pt x="619" y="12"/>
                </a:lnTo>
                <a:lnTo>
                  <a:pt x="601" y="24"/>
                </a:lnTo>
                <a:lnTo>
                  <a:pt x="595" y="72"/>
                </a:lnTo>
                <a:lnTo>
                  <a:pt x="589" y="102"/>
                </a:lnTo>
                <a:lnTo>
                  <a:pt x="607" y="114"/>
                </a:lnTo>
                <a:lnTo>
                  <a:pt x="565" y="114"/>
                </a:lnTo>
                <a:lnTo>
                  <a:pt x="493" y="126"/>
                </a:lnTo>
                <a:lnTo>
                  <a:pt x="469" y="132"/>
                </a:lnTo>
                <a:lnTo>
                  <a:pt x="457" y="150"/>
                </a:lnTo>
                <a:lnTo>
                  <a:pt x="469" y="162"/>
                </a:lnTo>
                <a:lnTo>
                  <a:pt x="481" y="168"/>
                </a:lnTo>
                <a:lnTo>
                  <a:pt x="427" y="180"/>
                </a:lnTo>
                <a:lnTo>
                  <a:pt x="367" y="150"/>
                </a:lnTo>
                <a:lnTo>
                  <a:pt x="343" y="150"/>
                </a:lnTo>
                <a:lnTo>
                  <a:pt x="349" y="126"/>
                </a:lnTo>
                <a:lnTo>
                  <a:pt x="355" y="102"/>
                </a:lnTo>
                <a:lnTo>
                  <a:pt x="331" y="102"/>
                </a:lnTo>
                <a:lnTo>
                  <a:pt x="313" y="96"/>
                </a:lnTo>
                <a:lnTo>
                  <a:pt x="294" y="84"/>
                </a:lnTo>
                <a:lnTo>
                  <a:pt x="282" y="102"/>
                </a:lnTo>
                <a:lnTo>
                  <a:pt x="288" y="144"/>
                </a:lnTo>
                <a:lnTo>
                  <a:pt x="301" y="156"/>
                </a:lnTo>
                <a:lnTo>
                  <a:pt x="288" y="192"/>
                </a:lnTo>
                <a:lnTo>
                  <a:pt x="282" y="210"/>
                </a:lnTo>
                <a:lnTo>
                  <a:pt x="301" y="228"/>
                </a:lnTo>
                <a:lnTo>
                  <a:pt x="264" y="228"/>
                </a:lnTo>
                <a:lnTo>
                  <a:pt x="234" y="210"/>
                </a:lnTo>
                <a:lnTo>
                  <a:pt x="186" y="204"/>
                </a:lnTo>
                <a:lnTo>
                  <a:pt x="174" y="192"/>
                </a:lnTo>
                <a:lnTo>
                  <a:pt x="174" y="168"/>
                </a:lnTo>
                <a:lnTo>
                  <a:pt x="132" y="156"/>
                </a:lnTo>
                <a:lnTo>
                  <a:pt x="114" y="168"/>
                </a:lnTo>
                <a:lnTo>
                  <a:pt x="78" y="156"/>
                </a:lnTo>
                <a:lnTo>
                  <a:pt x="30" y="156"/>
                </a:lnTo>
                <a:lnTo>
                  <a:pt x="0" y="174"/>
                </a:lnTo>
                <a:lnTo>
                  <a:pt x="6" y="180"/>
                </a:lnTo>
                <a:lnTo>
                  <a:pt x="24" y="180"/>
                </a:lnTo>
                <a:lnTo>
                  <a:pt x="42" y="186"/>
                </a:lnTo>
                <a:lnTo>
                  <a:pt x="42" y="198"/>
                </a:lnTo>
                <a:lnTo>
                  <a:pt x="36" y="198"/>
                </a:lnTo>
                <a:lnTo>
                  <a:pt x="18" y="192"/>
                </a:lnTo>
                <a:lnTo>
                  <a:pt x="6" y="210"/>
                </a:lnTo>
                <a:lnTo>
                  <a:pt x="30" y="216"/>
                </a:lnTo>
                <a:lnTo>
                  <a:pt x="24" y="234"/>
                </a:lnTo>
                <a:lnTo>
                  <a:pt x="12" y="240"/>
                </a:lnTo>
                <a:lnTo>
                  <a:pt x="12" y="258"/>
                </a:lnTo>
                <a:lnTo>
                  <a:pt x="42" y="258"/>
                </a:lnTo>
                <a:lnTo>
                  <a:pt x="60" y="246"/>
                </a:lnTo>
                <a:lnTo>
                  <a:pt x="102" y="300"/>
                </a:lnTo>
                <a:lnTo>
                  <a:pt x="114" y="306"/>
                </a:lnTo>
                <a:lnTo>
                  <a:pt x="108" y="324"/>
                </a:lnTo>
                <a:lnTo>
                  <a:pt x="108" y="336"/>
                </a:lnTo>
                <a:lnTo>
                  <a:pt x="132" y="324"/>
                </a:lnTo>
                <a:lnTo>
                  <a:pt x="138" y="324"/>
                </a:lnTo>
                <a:lnTo>
                  <a:pt x="150" y="336"/>
                </a:lnTo>
                <a:lnTo>
                  <a:pt x="138" y="342"/>
                </a:lnTo>
                <a:lnTo>
                  <a:pt x="156" y="348"/>
                </a:lnTo>
                <a:lnTo>
                  <a:pt x="168" y="348"/>
                </a:lnTo>
                <a:lnTo>
                  <a:pt x="162" y="372"/>
                </a:lnTo>
                <a:lnTo>
                  <a:pt x="168" y="384"/>
                </a:lnTo>
                <a:lnTo>
                  <a:pt x="198" y="384"/>
                </a:lnTo>
                <a:lnTo>
                  <a:pt x="210" y="390"/>
                </a:lnTo>
                <a:lnTo>
                  <a:pt x="216" y="402"/>
                </a:lnTo>
                <a:lnTo>
                  <a:pt x="186" y="402"/>
                </a:lnTo>
                <a:lnTo>
                  <a:pt x="180" y="414"/>
                </a:lnTo>
                <a:lnTo>
                  <a:pt x="174" y="426"/>
                </a:lnTo>
                <a:lnTo>
                  <a:pt x="174" y="438"/>
                </a:lnTo>
                <a:lnTo>
                  <a:pt x="174" y="474"/>
                </a:lnTo>
                <a:lnTo>
                  <a:pt x="180" y="498"/>
                </a:lnTo>
                <a:lnTo>
                  <a:pt x="204" y="522"/>
                </a:lnTo>
                <a:lnTo>
                  <a:pt x="216" y="528"/>
                </a:lnTo>
                <a:lnTo>
                  <a:pt x="246" y="540"/>
                </a:lnTo>
                <a:lnTo>
                  <a:pt x="234" y="558"/>
                </a:lnTo>
                <a:lnTo>
                  <a:pt x="228" y="576"/>
                </a:lnTo>
                <a:lnTo>
                  <a:pt x="228" y="594"/>
                </a:lnTo>
                <a:lnTo>
                  <a:pt x="222" y="612"/>
                </a:lnTo>
                <a:lnTo>
                  <a:pt x="222" y="618"/>
                </a:lnTo>
                <a:lnTo>
                  <a:pt x="234" y="630"/>
                </a:lnTo>
                <a:lnTo>
                  <a:pt x="234" y="648"/>
                </a:lnTo>
                <a:lnTo>
                  <a:pt x="246" y="684"/>
                </a:lnTo>
                <a:lnTo>
                  <a:pt x="252" y="708"/>
                </a:lnTo>
                <a:lnTo>
                  <a:pt x="252" y="732"/>
                </a:lnTo>
                <a:lnTo>
                  <a:pt x="240" y="744"/>
                </a:lnTo>
                <a:lnTo>
                  <a:pt x="234" y="756"/>
                </a:lnTo>
                <a:lnTo>
                  <a:pt x="222" y="750"/>
                </a:lnTo>
                <a:lnTo>
                  <a:pt x="228" y="726"/>
                </a:lnTo>
                <a:lnTo>
                  <a:pt x="228" y="678"/>
                </a:lnTo>
                <a:lnTo>
                  <a:pt x="210" y="642"/>
                </a:lnTo>
                <a:lnTo>
                  <a:pt x="186" y="702"/>
                </a:lnTo>
                <a:lnTo>
                  <a:pt x="180" y="720"/>
                </a:lnTo>
                <a:lnTo>
                  <a:pt x="186" y="726"/>
                </a:lnTo>
                <a:lnTo>
                  <a:pt x="180" y="732"/>
                </a:lnTo>
                <a:lnTo>
                  <a:pt x="192" y="738"/>
                </a:lnTo>
                <a:lnTo>
                  <a:pt x="186" y="744"/>
                </a:lnTo>
                <a:lnTo>
                  <a:pt x="174" y="750"/>
                </a:lnTo>
                <a:lnTo>
                  <a:pt x="156" y="780"/>
                </a:lnTo>
                <a:lnTo>
                  <a:pt x="138" y="810"/>
                </a:lnTo>
                <a:lnTo>
                  <a:pt x="114" y="858"/>
                </a:lnTo>
                <a:lnTo>
                  <a:pt x="114" y="876"/>
                </a:lnTo>
                <a:lnTo>
                  <a:pt x="96" y="900"/>
                </a:lnTo>
                <a:lnTo>
                  <a:pt x="108" y="912"/>
                </a:lnTo>
                <a:lnTo>
                  <a:pt x="108" y="948"/>
                </a:lnTo>
                <a:lnTo>
                  <a:pt x="120" y="942"/>
                </a:lnTo>
                <a:lnTo>
                  <a:pt x="138" y="972"/>
                </a:lnTo>
                <a:lnTo>
                  <a:pt x="168" y="972"/>
                </a:lnTo>
                <a:lnTo>
                  <a:pt x="168" y="1002"/>
                </a:lnTo>
                <a:lnTo>
                  <a:pt x="186" y="1008"/>
                </a:lnTo>
                <a:lnTo>
                  <a:pt x="210" y="1020"/>
                </a:lnTo>
                <a:lnTo>
                  <a:pt x="216" y="1044"/>
                </a:lnTo>
                <a:lnTo>
                  <a:pt x="234" y="1038"/>
                </a:lnTo>
                <a:lnTo>
                  <a:pt x="258" y="1050"/>
                </a:lnTo>
                <a:lnTo>
                  <a:pt x="276" y="1032"/>
                </a:lnTo>
                <a:lnTo>
                  <a:pt x="288" y="1044"/>
                </a:lnTo>
                <a:lnTo>
                  <a:pt x="325" y="1062"/>
                </a:lnTo>
                <a:lnTo>
                  <a:pt x="361" y="1086"/>
                </a:lnTo>
                <a:lnTo>
                  <a:pt x="373" y="1092"/>
                </a:lnTo>
                <a:lnTo>
                  <a:pt x="385" y="1098"/>
                </a:lnTo>
                <a:lnTo>
                  <a:pt x="385" y="1110"/>
                </a:lnTo>
                <a:lnTo>
                  <a:pt x="415" y="1140"/>
                </a:lnTo>
                <a:lnTo>
                  <a:pt x="451" y="1140"/>
                </a:lnTo>
                <a:lnTo>
                  <a:pt x="463" y="1146"/>
                </a:lnTo>
                <a:lnTo>
                  <a:pt x="475" y="1128"/>
                </a:lnTo>
                <a:lnTo>
                  <a:pt x="499" y="1122"/>
                </a:lnTo>
                <a:lnTo>
                  <a:pt x="505" y="1128"/>
                </a:lnTo>
                <a:lnTo>
                  <a:pt x="499" y="1110"/>
                </a:lnTo>
                <a:lnTo>
                  <a:pt x="529" y="1080"/>
                </a:lnTo>
                <a:lnTo>
                  <a:pt x="535" y="1056"/>
                </a:lnTo>
                <a:lnTo>
                  <a:pt x="577" y="1056"/>
                </a:lnTo>
                <a:lnTo>
                  <a:pt x="619" y="1026"/>
                </a:lnTo>
                <a:lnTo>
                  <a:pt x="643" y="1032"/>
                </a:lnTo>
                <a:lnTo>
                  <a:pt x="673" y="1056"/>
                </a:lnTo>
                <a:lnTo>
                  <a:pt x="715" y="1056"/>
                </a:lnTo>
                <a:lnTo>
                  <a:pt x="733" y="1068"/>
                </a:lnTo>
                <a:lnTo>
                  <a:pt x="751" y="1086"/>
                </a:lnTo>
                <a:lnTo>
                  <a:pt x="769" y="1104"/>
                </a:lnTo>
                <a:lnTo>
                  <a:pt x="775" y="1116"/>
                </a:lnTo>
                <a:lnTo>
                  <a:pt x="817" y="1122"/>
                </a:lnTo>
                <a:lnTo>
                  <a:pt x="865" y="1116"/>
                </a:lnTo>
                <a:lnTo>
                  <a:pt x="871" y="1092"/>
                </a:lnTo>
                <a:lnTo>
                  <a:pt x="913" y="1080"/>
                </a:lnTo>
                <a:lnTo>
                  <a:pt x="919" y="1062"/>
                </a:lnTo>
                <a:lnTo>
                  <a:pt x="955" y="1050"/>
                </a:lnTo>
                <a:lnTo>
                  <a:pt x="961" y="1038"/>
                </a:lnTo>
                <a:lnTo>
                  <a:pt x="985" y="1014"/>
                </a:lnTo>
                <a:lnTo>
                  <a:pt x="979" y="990"/>
                </a:lnTo>
                <a:lnTo>
                  <a:pt x="937" y="990"/>
                </a:lnTo>
                <a:lnTo>
                  <a:pt x="919" y="978"/>
                </a:lnTo>
                <a:lnTo>
                  <a:pt x="913" y="954"/>
                </a:lnTo>
                <a:lnTo>
                  <a:pt x="925" y="936"/>
                </a:lnTo>
                <a:lnTo>
                  <a:pt x="925" y="918"/>
                </a:lnTo>
                <a:lnTo>
                  <a:pt x="901" y="912"/>
                </a:lnTo>
                <a:lnTo>
                  <a:pt x="901" y="888"/>
                </a:lnTo>
                <a:lnTo>
                  <a:pt x="937" y="870"/>
                </a:lnTo>
                <a:lnTo>
                  <a:pt x="943" y="846"/>
                </a:lnTo>
                <a:lnTo>
                  <a:pt x="925" y="822"/>
                </a:lnTo>
                <a:lnTo>
                  <a:pt x="925" y="798"/>
                </a:lnTo>
                <a:lnTo>
                  <a:pt x="943" y="792"/>
                </a:lnTo>
                <a:lnTo>
                  <a:pt x="949" y="768"/>
                </a:lnTo>
                <a:lnTo>
                  <a:pt x="949" y="762"/>
                </a:lnTo>
                <a:lnTo>
                  <a:pt x="931" y="744"/>
                </a:lnTo>
                <a:lnTo>
                  <a:pt x="931" y="726"/>
                </a:lnTo>
                <a:lnTo>
                  <a:pt x="925" y="696"/>
                </a:lnTo>
                <a:lnTo>
                  <a:pt x="907" y="690"/>
                </a:lnTo>
                <a:lnTo>
                  <a:pt x="883" y="690"/>
                </a:lnTo>
                <a:lnTo>
                  <a:pt x="877" y="708"/>
                </a:lnTo>
                <a:lnTo>
                  <a:pt x="871" y="720"/>
                </a:lnTo>
                <a:lnTo>
                  <a:pt x="853" y="708"/>
                </a:lnTo>
                <a:lnTo>
                  <a:pt x="853" y="702"/>
                </a:lnTo>
                <a:lnTo>
                  <a:pt x="865" y="684"/>
                </a:lnTo>
                <a:lnTo>
                  <a:pt x="865" y="672"/>
                </a:lnTo>
                <a:lnTo>
                  <a:pt x="865" y="654"/>
                </a:lnTo>
                <a:lnTo>
                  <a:pt x="889" y="642"/>
                </a:lnTo>
                <a:lnTo>
                  <a:pt x="913" y="624"/>
                </a:lnTo>
                <a:lnTo>
                  <a:pt x="925" y="606"/>
                </a:lnTo>
                <a:lnTo>
                  <a:pt x="949" y="594"/>
                </a:lnTo>
                <a:lnTo>
                  <a:pt x="961" y="576"/>
                </a:lnTo>
                <a:lnTo>
                  <a:pt x="961" y="558"/>
                </a:lnTo>
                <a:lnTo>
                  <a:pt x="1033" y="552"/>
                </a:lnTo>
                <a:lnTo>
                  <a:pt x="1039" y="480"/>
                </a:lnTo>
                <a:lnTo>
                  <a:pt x="1069" y="414"/>
                </a:lnTo>
                <a:lnTo>
                  <a:pt x="1100" y="384"/>
                </a:lnTo>
                <a:lnTo>
                  <a:pt x="1063" y="342"/>
                </a:lnTo>
                <a:lnTo>
                  <a:pt x="1045" y="342"/>
                </a:lnTo>
                <a:lnTo>
                  <a:pt x="1039" y="330"/>
                </a:lnTo>
                <a:lnTo>
                  <a:pt x="1009" y="318"/>
                </a:lnTo>
                <a:lnTo>
                  <a:pt x="985" y="318"/>
                </a:lnTo>
                <a:lnTo>
                  <a:pt x="973" y="276"/>
                </a:lnTo>
                <a:lnTo>
                  <a:pt x="943" y="264"/>
                </a:lnTo>
                <a:lnTo>
                  <a:pt x="937" y="26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5" name="Freeform 36"/>
          <p:cNvSpPr>
            <a:spLocks noChangeAspect="1"/>
          </p:cNvSpPr>
          <p:nvPr/>
        </p:nvSpPr>
        <p:spPr bwMode="gray">
          <a:xfrm>
            <a:off x="3662363" y="3970338"/>
            <a:ext cx="323850" cy="300037"/>
          </a:xfrm>
          <a:custGeom>
            <a:avLst/>
            <a:gdLst>
              <a:gd name="T0" fmla="*/ 310444 w 294"/>
              <a:gd name="T1" fmla="*/ 212973 h 270"/>
              <a:gd name="T2" fmla="*/ 323654 w 294"/>
              <a:gd name="T3" fmla="*/ 199662 h 270"/>
              <a:gd name="T4" fmla="*/ 317049 w 294"/>
              <a:gd name="T5" fmla="*/ 146419 h 270"/>
              <a:gd name="T6" fmla="*/ 317049 w 294"/>
              <a:gd name="T7" fmla="*/ 133108 h 270"/>
              <a:gd name="T8" fmla="*/ 317049 w 294"/>
              <a:gd name="T9" fmla="*/ 133108 h 270"/>
              <a:gd name="T10" fmla="*/ 277418 w 294"/>
              <a:gd name="T11" fmla="*/ 126453 h 270"/>
              <a:gd name="T12" fmla="*/ 290628 w 294"/>
              <a:gd name="T13" fmla="*/ 79865 h 270"/>
              <a:gd name="T14" fmla="*/ 284023 w 294"/>
              <a:gd name="T15" fmla="*/ 53243 h 270"/>
              <a:gd name="T16" fmla="*/ 250997 w 294"/>
              <a:gd name="T17" fmla="*/ 39932 h 270"/>
              <a:gd name="T18" fmla="*/ 237787 w 294"/>
              <a:gd name="T19" fmla="*/ 19966 h 270"/>
              <a:gd name="T20" fmla="*/ 224576 w 294"/>
              <a:gd name="T21" fmla="*/ 26622 h 270"/>
              <a:gd name="T22" fmla="*/ 217971 w 294"/>
              <a:gd name="T23" fmla="*/ 13311 h 270"/>
              <a:gd name="T24" fmla="*/ 198156 w 294"/>
              <a:gd name="T25" fmla="*/ 13311 h 270"/>
              <a:gd name="T26" fmla="*/ 184945 w 294"/>
              <a:gd name="T27" fmla="*/ 33277 h 270"/>
              <a:gd name="T28" fmla="*/ 178340 w 294"/>
              <a:gd name="T29" fmla="*/ 39932 h 270"/>
              <a:gd name="T30" fmla="*/ 171735 w 294"/>
              <a:gd name="T31" fmla="*/ 19966 h 270"/>
              <a:gd name="T32" fmla="*/ 165130 w 294"/>
              <a:gd name="T33" fmla="*/ 13311 h 270"/>
              <a:gd name="T34" fmla="*/ 138709 w 294"/>
              <a:gd name="T35" fmla="*/ 19966 h 270"/>
              <a:gd name="T36" fmla="*/ 118893 w 294"/>
              <a:gd name="T37" fmla="*/ 33277 h 270"/>
              <a:gd name="T38" fmla="*/ 85867 w 294"/>
              <a:gd name="T39" fmla="*/ 26622 h 270"/>
              <a:gd name="T40" fmla="*/ 59447 w 294"/>
              <a:gd name="T41" fmla="*/ 13311 h 270"/>
              <a:gd name="T42" fmla="*/ 52841 w 294"/>
              <a:gd name="T43" fmla="*/ 0 h 270"/>
              <a:gd name="T44" fmla="*/ 19816 w 294"/>
              <a:gd name="T45" fmla="*/ 0 h 270"/>
              <a:gd name="T46" fmla="*/ 0 w 294"/>
              <a:gd name="T47" fmla="*/ 6655 h 270"/>
              <a:gd name="T48" fmla="*/ 0 w 294"/>
              <a:gd name="T49" fmla="*/ 6655 h 270"/>
              <a:gd name="T50" fmla="*/ 6605 w 294"/>
              <a:gd name="T51" fmla="*/ 46588 h 270"/>
              <a:gd name="T52" fmla="*/ 6605 w 294"/>
              <a:gd name="T53" fmla="*/ 73209 h 270"/>
              <a:gd name="T54" fmla="*/ 33026 w 294"/>
              <a:gd name="T55" fmla="*/ 79865 h 270"/>
              <a:gd name="T56" fmla="*/ 66052 w 294"/>
              <a:gd name="T57" fmla="*/ 79865 h 270"/>
              <a:gd name="T58" fmla="*/ 66052 w 294"/>
              <a:gd name="T59" fmla="*/ 119797 h 270"/>
              <a:gd name="T60" fmla="*/ 92473 w 294"/>
              <a:gd name="T61" fmla="*/ 139763 h 270"/>
              <a:gd name="T62" fmla="*/ 92473 w 294"/>
              <a:gd name="T63" fmla="*/ 159730 h 270"/>
              <a:gd name="T64" fmla="*/ 99078 w 294"/>
              <a:gd name="T65" fmla="*/ 166385 h 270"/>
              <a:gd name="T66" fmla="*/ 118893 w 294"/>
              <a:gd name="T67" fmla="*/ 153074 h 270"/>
              <a:gd name="T68" fmla="*/ 125498 w 294"/>
              <a:gd name="T69" fmla="*/ 159730 h 270"/>
              <a:gd name="T70" fmla="*/ 125498 w 294"/>
              <a:gd name="T71" fmla="*/ 212973 h 270"/>
              <a:gd name="T72" fmla="*/ 138709 w 294"/>
              <a:gd name="T73" fmla="*/ 212973 h 270"/>
              <a:gd name="T74" fmla="*/ 158524 w 294"/>
              <a:gd name="T75" fmla="*/ 186351 h 270"/>
              <a:gd name="T76" fmla="*/ 165130 w 294"/>
              <a:gd name="T77" fmla="*/ 193007 h 270"/>
              <a:gd name="T78" fmla="*/ 165130 w 294"/>
              <a:gd name="T79" fmla="*/ 239594 h 270"/>
              <a:gd name="T80" fmla="*/ 184945 w 294"/>
              <a:gd name="T81" fmla="*/ 259561 h 270"/>
              <a:gd name="T82" fmla="*/ 217971 w 294"/>
              <a:gd name="T83" fmla="*/ 299493 h 270"/>
              <a:gd name="T84" fmla="*/ 244392 w 294"/>
              <a:gd name="T85" fmla="*/ 299493 h 270"/>
              <a:gd name="T86" fmla="*/ 270813 w 294"/>
              <a:gd name="T87" fmla="*/ 299493 h 270"/>
              <a:gd name="T88" fmla="*/ 264207 w 294"/>
              <a:gd name="T89" fmla="*/ 266216 h 270"/>
              <a:gd name="T90" fmla="*/ 270813 w 294"/>
              <a:gd name="T91" fmla="*/ 239594 h 270"/>
              <a:gd name="T92" fmla="*/ 310444 w 294"/>
              <a:gd name="T93" fmla="*/ 212973 h 27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94" h="270">
                <a:moveTo>
                  <a:pt x="282" y="192"/>
                </a:moveTo>
                <a:lnTo>
                  <a:pt x="294" y="180"/>
                </a:lnTo>
                <a:lnTo>
                  <a:pt x="288" y="132"/>
                </a:lnTo>
                <a:lnTo>
                  <a:pt x="288" y="120"/>
                </a:lnTo>
                <a:lnTo>
                  <a:pt x="252" y="114"/>
                </a:lnTo>
                <a:lnTo>
                  <a:pt x="264" y="72"/>
                </a:lnTo>
                <a:lnTo>
                  <a:pt x="258" y="48"/>
                </a:lnTo>
                <a:lnTo>
                  <a:pt x="228" y="36"/>
                </a:lnTo>
                <a:lnTo>
                  <a:pt x="216" y="18"/>
                </a:lnTo>
                <a:lnTo>
                  <a:pt x="204" y="24"/>
                </a:lnTo>
                <a:lnTo>
                  <a:pt x="198" y="12"/>
                </a:lnTo>
                <a:lnTo>
                  <a:pt x="180" y="12"/>
                </a:lnTo>
                <a:lnTo>
                  <a:pt x="168" y="30"/>
                </a:lnTo>
                <a:lnTo>
                  <a:pt x="162" y="36"/>
                </a:lnTo>
                <a:lnTo>
                  <a:pt x="156" y="18"/>
                </a:lnTo>
                <a:lnTo>
                  <a:pt x="150" y="12"/>
                </a:lnTo>
                <a:lnTo>
                  <a:pt x="126" y="18"/>
                </a:lnTo>
                <a:lnTo>
                  <a:pt x="108" y="30"/>
                </a:lnTo>
                <a:lnTo>
                  <a:pt x="78" y="24"/>
                </a:lnTo>
                <a:lnTo>
                  <a:pt x="54" y="12"/>
                </a:lnTo>
                <a:lnTo>
                  <a:pt x="48" y="0"/>
                </a:lnTo>
                <a:lnTo>
                  <a:pt x="18" y="0"/>
                </a:lnTo>
                <a:lnTo>
                  <a:pt x="0" y="6"/>
                </a:lnTo>
                <a:lnTo>
                  <a:pt x="6" y="42"/>
                </a:lnTo>
                <a:lnTo>
                  <a:pt x="6" y="66"/>
                </a:lnTo>
                <a:lnTo>
                  <a:pt x="30" y="72"/>
                </a:lnTo>
                <a:lnTo>
                  <a:pt x="60" y="72"/>
                </a:lnTo>
                <a:lnTo>
                  <a:pt x="60" y="108"/>
                </a:lnTo>
                <a:lnTo>
                  <a:pt x="84" y="126"/>
                </a:lnTo>
                <a:lnTo>
                  <a:pt x="84" y="144"/>
                </a:lnTo>
                <a:lnTo>
                  <a:pt x="90" y="150"/>
                </a:lnTo>
                <a:lnTo>
                  <a:pt x="108" y="138"/>
                </a:lnTo>
                <a:lnTo>
                  <a:pt x="114" y="144"/>
                </a:lnTo>
                <a:lnTo>
                  <a:pt x="114" y="192"/>
                </a:lnTo>
                <a:lnTo>
                  <a:pt x="126" y="192"/>
                </a:lnTo>
                <a:lnTo>
                  <a:pt x="144" y="168"/>
                </a:lnTo>
                <a:lnTo>
                  <a:pt x="150" y="174"/>
                </a:lnTo>
                <a:lnTo>
                  <a:pt x="150" y="216"/>
                </a:lnTo>
                <a:lnTo>
                  <a:pt x="168" y="234"/>
                </a:lnTo>
                <a:lnTo>
                  <a:pt x="198" y="270"/>
                </a:lnTo>
                <a:lnTo>
                  <a:pt x="222" y="270"/>
                </a:lnTo>
                <a:lnTo>
                  <a:pt x="246" y="270"/>
                </a:lnTo>
                <a:lnTo>
                  <a:pt x="240" y="240"/>
                </a:lnTo>
                <a:lnTo>
                  <a:pt x="246" y="216"/>
                </a:lnTo>
                <a:lnTo>
                  <a:pt x="282" y="1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6" name="Freeform 37"/>
          <p:cNvSpPr>
            <a:spLocks noChangeAspect="1"/>
          </p:cNvSpPr>
          <p:nvPr/>
        </p:nvSpPr>
        <p:spPr bwMode="gray">
          <a:xfrm>
            <a:off x="3714750" y="3730625"/>
            <a:ext cx="427038" cy="371475"/>
          </a:xfrm>
          <a:custGeom>
            <a:avLst/>
            <a:gdLst>
              <a:gd name="T0" fmla="*/ 0 w 385"/>
              <a:gd name="T1" fmla="*/ 239169 h 336"/>
              <a:gd name="T2" fmla="*/ 6638 w 385"/>
              <a:gd name="T3" fmla="*/ 252456 h 336"/>
              <a:gd name="T4" fmla="*/ 33192 w 385"/>
              <a:gd name="T5" fmla="*/ 265744 h 336"/>
              <a:gd name="T6" fmla="*/ 66383 w 385"/>
              <a:gd name="T7" fmla="*/ 272387 h 336"/>
              <a:gd name="T8" fmla="*/ 86298 w 385"/>
              <a:gd name="T9" fmla="*/ 259100 h 336"/>
              <a:gd name="T10" fmla="*/ 112851 w 385"/>
              <a:gd name="T11" fmla="*/ 252456 h 336"/>
              <a:gd name="T12" fmla="*/ 119490 w 385"/>
              <a:gd name="T13" fmla="*/ 259100 h 336"/>
              <a:gd name="T14" fmla="*/ 126128 w 385"/>
              <a:gd name="T15" fmla="*/ 279031 h 336"/>
              <a:gd name="T16" fmla="*/ 132766 w 385"/>
              <a:gd name="T17" fmla="*/ 272387 h 336"/>
              <a:gd name="T18" fmla="*/ 146043 w 385"/>
              <a:gd name="T19" fmla="*/ 252456 h 336"/>
              <a:gd name="T20" fmla="*/ 165958 w 385"/>
              <a:gd name="T21" fmla="*/ 252456 h 336"/>
              <a:gd name="T22" fmla="*/ 172596 w 385"/>
              <a:gd name="T23" fmla="*/ 265744 h 336"/>
              <a:gd name="T24" fmla="*/ 185873 w 385"/>
              <a:gd name="T25" fmla="*/ 259100 h 336"/>
              <a:gd name="T26" fmla="*/ 199149 w 385"/>
              <a:gd name="T27" fmla="*/ 279031 h 336"/>
              <a:gd name="T28" fmla="*/ 232341 w 385"/>
              <a:gd name="T29" fmla="*/ 292318 h 336"/>
              <a:gd name="T30" fmla="*/ 238979 w 385"/>
              <a:gd name="T31" fmla="*/ 318892 h 336"/>
              <a:gd name="T32" fmla="*/ 225702 w 385"/>
              <a:gd name="T33" fmla="*/ 365397 h 336"/>
              <a:gd name="T34" fmla="*/ 265532 w 385"/>
              <a:gd name="T35" fmla="*/ 372041 h 336"/>
              <a:gd name="T36" fmla="*/ 265532 w 385"/>
              <a:gd name="T37" fmla="*/ 372041 h 336"/>
              <a:gd name="T38" fmla="*/ 265532 w 385"/>
              <a:gd name="T39" fmla="*/ 352110 h 336"/>
              <a:gd name="T40" fmla="*/ 258894 w 385"/>
              <a:gd name="T41" fmla="*/ 318892 h 336"/>
              <a:gd name="T42" fmla="*/ 292085 w 385"/>
              <a:gd name="T43" fmla="*/ 305605 h 336"/>
              <a:gd name="T44" fmla="*/ 292085 w 385"/>
              <a:gd name="T45" fmla="*/ 252456 h 336"/>
              <a:gd name="T46" fmla="*/ 285447 w 385"/>
              <a:gd name="T47" fmla="*/ 219238 h 336"/>
              <a:gd name="T48" fmla="*/ 338554 w 385"/>
              <a:gd name="T49" fmla="*/ 212595 h 336"/>
              <a:gd name="T50" fmla="*/ 365107 w 385"/>
              <a:gd name="T51" fmla="*/ 192664 h 336"/>
              <a:gd name="T52" fmla="*/ 385022 w 385"/>
              <a:gd name="T53" fmla="*/ 139515 h 336"/>
              <a:gd name="T54" fmla="*/ 358469 w 385"/>
              <a:gd name="T55" fmla="*/ 132872 h 336"/>
              <a:gd name="T56" fmla="*/ 358469 w 385"/>
              <a:gd name="T57" fmla="*/ 112941 h 336"/>
              <a:gd name="T58" fmla="*/ 392766 w 385"/>
              <a:gd name="T59" fmla="*/ 106297 h 336"/>
              <a:gd name="T60" fmla="*/ 412681 w 385"/>
              <a:gd name="T61" fmla="*/ 73079 h 336"/>
              <a:gd name="T62" fmla="*/ 425958 w 385"/>
              <a:gd name="T63" fmla="*/ 46505 h 336"/>
              <a:gd name="T64" fmla="*/ 419320 w 385"/>
              <a:gd name="T65" fmla="*/ 33218 h 336"/>
              <a:gd name="T66" fmla="*/ 392766 w 385"/>
              <a:gd name="T67" fmla="*/ 6644 h 336"/>
              <a:gd name="T68" fmla="*/ 358469 w 385"/>
              <a:gd name="T69" fmla="*/ 6644 h 336"/>
              <a:gd name="T70" fmla="*/ 331915 w 385"/>
              <a:gd name="T71" fmla="*/ 13287 h 336"/>
              <a:gd name="T72" fmla="*/ 305362 w 385"/>
              <a:gd name="T73" fmla="*/ 0 h 336"/>
              <a:gd name="T74" fmla="*/ 265532 w 385"/>
              <a:gd name="T75" fmla="*/ 26574 h 336"/>
              <a:gd name="T76" fmla="*/ 265532 w 385"/>
              <a:gd name="T77" fmla="*/ 59792 h 336"/>
              <a:gd name="T78" fmla="*/ 272171 w 385"/>
              <a:gd name="T79" fmla="*/ 79723 h 336"/>
              <a:gd name="T80" fmla="*/ 278809 w 385"/>
              <a:gd name="T81" fmla="*/ 93010 h 336"/>
              <a:gd name="T82" fmla="*/ 265532 w 385"/>
              <a:gd name="T83" fmla="*/ 112941 h 336"/>
              <a:gd name="T84" fmla="*/ 238979 w 385"/>
              <a:gd name="T85" fmla="*/ 119585 h 336"/>
              <a:gd name="T86" fmla="*/ 219064 w 385"/>
              <a:gd name="T87" fmla="*/ 132872 h 336"/>
              <a:gd name="T88" fmla="*/ 205788 w 385"/>
              <a:gd name="T89" fmla="*/ 112941 h 336"/>
              <a:gd name="T90" fmla="*/ 232341 w 385"/>
              <a:gd name="T91" fmla="*/ 86367 h 336"/>
              <a:gd name="T92" fmla="*/ 238979 w 385"/>
              <a:gd name="T93" fmla="*/ 93010 h 336"/>
              <a:gd name="T94" fmla="*/ 238979 w 385"/>
              <a:gd name="T95" fmla="*/ 73079 h 336"/>
              <a:gd name="T96" fmla="*/ 225702 w 385"/>
              <a:gd name="T97" fmla="*/ 46505 h 336"/>
              <a:gd name="T98" fmla="*/ 219064 w 385"/>
              <a:gd name="T99" fmla="*/ 33218 h 336"/>
              <a:gd name="T100" fmla="*/ 199149 w 385"/>
              <a:gd name="T101" fmla="*/ 26574 h 336"/>
              <a:gd name="T102" fmla="*/ 192511 w 385"/>
              <a:gd name="T103" fmla="*/ 59792 h 336"/>
              <a:gd name="T104" fmla="*/ 179234 w 385"/>
              <a:gd name="T105" fmla="*/ 99654 h 336"/>
              <a:gd name="T106" fmla="*/ 146043 w 385"/>
              <a:gd name="T107" fmla="*/ 132872 h 336"/>
              <a:gd name="T108" fmla="*/ 126128 w 385"/>
              <a:gd name="T109" fmla="*/ 166090 h 336"/>
              <a:gd name="T110" fmla="*/ 92936 w 385"/>
              <a:gd name="T111" fmla="*/ 186021 h 336"/>
              <a:gd name="T112" fmla="*/ 53106 w 385"/>
              <a:gd name="T113" fmla="*/ 205951 h 336"/>
              <a:gd name="T114" fmla="*/ 46468 w 385"/>
              <a:gd name="T115" fmla="*/ 219238 h 336"/>
              <a:gd name="T116" fmla="*/ 53106 w 385"/>
              <a:gd name="T117" fmla="*/ 232526 h 336"/>
              <a:gd name="T118" fmla="*/ 86298 w 385"/>
              <a:gd name="T119" fmla="*/ 239169 h 336"/>
              <a:gd name="T120" fmla="*/ 86298 w 385"/>
              <a:gd name="T121" fmla="*/ 252456 h 336"/>
              <a:gd name="T122" fmla="*/ 33192 w 385"/>
              <a:gd name="T123" fmla="*/ 239169 h 336"/>
              <a:gd name="T124" fmla="*/ 0 w 385"/>
              <a:gd name="T125" fmla="*/ 239169 h 3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85" h="336">
                <a:moveTo>
                  <a:pt x="0" y="216"/>
                </a:moveTo>
                <a:lnTo>
                  <a:pt x="6" y="228"/>
                </a:lnTo>
                <a:lnTo>
                  <a:pt x="30" y="240"/>
                </a:lnTo>
                <a:lnTo>
                  <a:pt x="60" y="246"/>
                </a:lnTo>
                <a:lnTo>
                  <a:pt x="78" y="234"/>
                </a:lnTo>
                <a:lnTo>
                  <a:pt x="102" y="228"/>
                </a:lnTo>
                <a:lnTo>
                  <a:pt x="108" y="234"/>
                </a:lnTo>
                <a:lnTo>
                  <a:pt x="114" y="252"/>
                </a:lnTo>
                <a:lnTo>
                  <a:pt x="120" y="246"/>
                </a:lnTo>
                <a:lnTo>
                  <a:pt x="132" y="228"/>
                </a:lnTo>
                <a:lnTo>
                  <a:pt x="150" y="228"/>
                </a:lnTo>
                <a:lnTo>
                  <a:pt x="156" y="240"/>
                </a:lnTo>
                <a:lnTo>
                  <a:pt x="168" y="234"/>
                </a:lnTo>
                <a:lnTo>
                  <a:pt x="180" y="252"/>
                </a:lnTo>
                <a:lnTo>
                  <a:pt x="210" y="264"/>
                </a:lnTo>
                <a:lnTo>
                  <a:pt x="216" y="288"/>
                </a:lnTo>
                <a:lnTo>
                  <a:pt x="204" y="330"/>
                </a:lnTo>
                <a:lnTo>
                  <a:pt x="240" y="336"/>
                </a:lnTo>
                <a:lnTo>
                  <a:pt x="240" y="318"/>
                </a:lnTo>
                <a:lnTo>
                  <a:pt x="234" y="288"/>
                </a:lnTo>
                <a:lnTo>
                  <a:pt x="264" y="276"/>
                </a:lnTo>
                <a:lnTo>
                  <a:pt x="264" y="228"/>
                </a:lnTo>
                <a:lnTo>
                  <a:pt x="258" y="198"/>
                </a:lnTo>
                <a:lnTo>
                  <a:pt x="306" y="192"/>
                </a:lnTo>
                <a:lnTo>
                  <a:pt x="330" y="174"/>
                </a:lnTo>
                <a:lnTo>
                  <a:pt x="348" y="126"/>
                </a:lnTo>
                <a:lnTo>
                  <a:pt x="324" y="120"/>
                </a:lnTo>
                <a:lnTo>
                  <a:pt x="324" y="102"/>
                </a:lnTo>
                <a:lnTo>
                  <a:pt x="355" y="96"/>
                </a:lnTo>
                <a:lnTo>
                  <a:pt x="373" y="66"/>
                </a:lnTo>
                <a:lnTo>
                  <a:pt x="385" y="42"/>
                </a:lnTo>
                <a:lnTo>
                  <a:pt x="379" y="30"/>
                </a:lnTo>
                <a:lnTo>
                  <a:pt x="355" y="6"/>
                </a:lnTo>
                <a:lnTo>
                  <a:pt x="324" y="6"/>
                </a:lnTo>
                <a:lnTo>
                  <a:pt x="300" y="12"/>
                </a:lnTo>
                <a:lnTo>
                  <a:pt x="276" y="0"/>
                </a:lnTo>
                <a:lnTo>
                  <a:pt x="240" y="24"/>
                </a:lnTo>
                <a:lnTo>
                  <a:pt x="240" y="54"/>
                </a:lnTo>
                <a:lnTo>
                  <a:pt x="246" y="72"/>
                </a:lnTo>
                <a:lnTo>
                  <a:pt x="252" y="84"/>
                </a:lnTo>
                <a:lnTo>
                  <a:pt x="240" y="102"/>
                </a:lnTo>
                <a:lnTo>
                  <a:pt x="216" y="108"/>
                </a:lnTo>
                <a:lnTo>
                  <a:pt x="198" y="120"/>
                </a:lnTo>
                <a:lnTo>
                  <a:pt x="186" y="102"/>
                </a:lnTo>
                <a:lnTo>
                  <a:pt x="210" y="78"/>
                </a:lnTo>
                <a:lnTo>
                  <a:pt x="216" y="84"/>
                </a:lnTo>
                <a:lnTo>
                  <a:pt x="216" y="66"/>
                </a:lnTo>
                <a:lnTo>
                  <a:pt x="204" y="42"/>
                </a:lnTo>
                <a:lnTo>
                  <a:pt x="198" y="30"/>
                </a:lnTo>
                <a:lnTo>
                  <a:pt x="180" y="24"/>
                </a:lnTo>
                <a:lnTo>
                  <a:pt x="174" y="54"/>
                </a:lnTo>
                <a:lnTo>
                  <a:pt x="162" y="90"/>
                </a:lnTo>
                <a:lnTo>
                  <a:pt x="132" y="120"/>
                </a:lnTo>
                <a:lnTo>
                  <a:pt x="114" y="150"/>
                </a:lnTo>
                <a:lnTo>
                  <a:pt x="84" y="168"/>
                </a:lnTo>
                <a:lnTo>
                  <a:pt x="48" y="186"/>
                </a:lnTo>
                <a:lnTo>
                  <a:pt x="42" y="198"/>
                </a:lnTo>
                <a:lnTo>
                  <a:pt x="48" y="210"/>
                </a:lnTo>
                <a:lnTo>
                  <a:pt x="78" y="216"/>
                </a:lnTo>
                <a:lnTo>
                  <a:pt x="78" y="228"/>
                </a:lnTo>
                <a:lnTo>
                  <a:pt x="30" y="216"/>
                </a:lnTo>
                <a:lnTo>
                  <a:pt x="0" y="2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7" name="Freeform 38"/>
          <p:cNvSpPr>
            <a:spLocks noChangeAspect="1"/>
          </p:cNvSpPr>
          <p:nvPr/>
        </p:nvSpPr>
        <p:spPr bwMode="gray">
          <a:xfrm>
            <a:off x="3975100" y="3517900"/>
            <a:ext cx="814388" cy="1143000"/>
          </a:xfrm>
          <a:custGeom>
            <a:avLst/>
            <a:gdLst>
              <a:gd name="T0" fmla="*/ 649346 w 739"/>
              <a:gd name="T1" fmla="*/ 929671 h 1032"/>
              <a:gd name="T2" fmla="*/ 583199 w 739"/>
              <a:gd name="T3" fmla="*/ 830063 h 1032"/>
              <a:gd name="T4" fmla="*/ 550125 w 739"/>
              <a:gd name="T5" fmla="*/ 737096 h 1032"/>
              <a:gd name="T6" fmla="*/ 589813 w 739"/>
              <a:gd name="T7" fmla="*/ 717175 h 1032"/>
              <a:gd name="T8" fmla="*/ 655961 w 739"/>
              <a:gd name="T9" fmla="*/ 677332 h 1032"/>
              <a:gd name="T10" fmla="*/ 741952 w 739"/>
              <a:gd name="T11" fmla="*/ 664051 h 1032"/>
              <a:gd name="T12" fmla="*/ 801485 w 739"/>
              <a:gd name="T13" fmla="*/ 637489 h 1032"/>
              <a:gd name="T14" fmla="*/ 788255 w 739"/>
              <a:gd name="T15" fmla="*/ 564443 h 1032"/>
              <a:gd name="T16" fmla="*/ 794870 w 739"/>
              <a:gd name="T17" fmla="*/ 511319 h 1032"/>
              <a:gd name="T18" fmla="*/ 808099 w 739"/>
              <a:gd name="T19" fmla="*/ 438273 h 1032"/>
              <a:gd name="T20" fmla="*/ 768411 w 739"/>
              <a:gd name="T21" fmla="*/ 345306 h 1032"/>
              <a:gd name="T22" fmla="*/ 775026 w 739"/>
              <a:gd name="T23" fmla="*/ 272261 h 1032"/>
              <a:gd name="T24" fmla="*/ 748567 w 739"/>
              <a:gd name="T25" fmla="*/ 192575 h 1032"/>
              <a:gd name="T26" fmla="*/ 662575 w 739"/>
              <a:gd name="T27" fmla="*/ 126170 h 1032"/>
              <a:gd name="T28" fmla="*/ 576584 w 739"/>
              <a:gd name="T29" fmla="*/ 166013 h 1032"/>
              <a:gd name="T30" fmla="*/ 497207 w 739"/>
              <a:gd name="T31" fmla="*/ 192575 h 1032"/>
              <a:gd name="T32" fmla="*/ 510437 w 739"/>
              <a:gd name="T33" fmla="*/ 132810 h 1032"/>
              <a:gd name="T34" fmla="*/ 431060 w 739"/>
              <a:gd name="T35" fmla="*/ 73046 h 1032"/>
              <a:gd name="T36" fmla="*/ 378142 w 739"/>
              <a:gd name="T37" fmla="*/ 46484 h 1032"/>
              <a:gd name="T38" fmla="*/ 311995 w 739"/>
              <a:gd name="T39" fmla="*/ 13281 h 1032"/>
              <a:gd name="T40" fmla="*/ 292150 w 739"/>
              <a:gd name="T41" fmla="*/ 46484 h 1032"/>
              <a:gd name="T42" fmla="*/ 331839 w 739"/>
              <a:gd name="T43" fmla="*/ 66405 h 1032"/>
              <a:gd name="T44" fmla="*/ 311995 w 739"/>
              <a:gd name="T45" fmla="*/ 99608 h 1032"/>
              <a:gd name="T46" fmla="*/ 331839 w 739"/>
              <a:gd name="T47" fmla="*/ 139451 h 1032"/>
              <a:gd name="T48" fmla="*/ 345068 w 739"/>
              <a:gd name="T49" fmla="*/ 159372 h 1032"/>
              <a:gd name="T50" fmla="*/ 364912 w 739"/>
              <a:gd name="T51" fmla="*/ 185934 h 1032"/>
              <a:gd name="T52" fmla="*/ 292150 w 739"/>
              <a:gd name="T53" fmla="*/ 185934 h 1032"/>
              <a:gd name="T54" fmla="*/ 278921 w 739"/>
              <a:gd name="T55" fmla="*/ 232418 h 1032"/>
              <a:gd name="T56" fmla="*/ 239233 w 739"/>
              <a:gd name="T57" fmla="*/ 239058 h 1032"/>
              <a:gd name="T58" fmla="*/ 239233 w 739"/>
              <a:gd name="T59" fmla="*/ 172653 h 1032"/>
              <a:gd name="T60" fmla="*/ 179700 w 739"/>
              <a:gd name="T61" fmla="*/ 179294 h 1032"/>
              <a:gd name="T62" fmla="*/ 166471 w 739"/>
              <a:gd name="T63" fmla="*/ 232418 h 1032"/>
              <a:gd name="T64" fmla="*/ 153241 w 739"/>
              <a:gd name="T65" fmla="*/ 285542 h 1032"/>
              <a:gd name="T66" fmla="*/ 99221 w 739"/>
              <a:gd name="T67" fmla="*/ 345306 h 1032"/>
              <a:gd name="T68" fmla="*/ 79377 w 739"/>
              <a:gd name="T69" fmla="*/ 424992 h 1032"/>
              <a:gd name="T70" fmla="*/ 33074 w 739"/>
              <a:gd name="T71" fmla="*/ 517959 h 1032"/>
              <a:gd name="T72" fmla="*/ 6615 w 739"/>
              <a:gd name="T73" fmla="*/ 584365 h 1032"/>
              <a:gd name="T74" fmla="*/ 0 w 739"/>
              <a:gd name="T75" fmla="*/ 664051 h 1032"/>
              <a:gd name="T76" fmla="*/ 0 w 739"/>
              <a:gd name="T77" fmla="*/ 763658 h 1032"/>
              <a:gd name="T78" fmla="*/ 72762 w 739"/>
              <a:gd name="T79" fmla="*/ 823423 h 1032"/>
              <a:gd name="T80" fmla="*/ 140012 w 739"/>
              <a:gd name="T81" fmla="*/ 883187 h 1032"/>
              <a:gd name="T82" fmla="*/ 66147 w 739"/>
              <a:gd name="T83" fmla="*/ 1069121 h 1032"/>
              <a:gd name="T84" fmla="*/ 166471 w 739"/>
              <a:gd name="T85" fmla="*/ 1035919 h 1032"/>
              <a:gd name="T86" fmla="*/ 259077 w 739"/>
              <a:gd name="T87" fmla="*/ 1102324 h 1032"/>
              <a:gd name="T88" fmla="*/ 298765 w 739"/>
              <a:gd name="T89" fmla="*/ 1122245 h 1032"/>
              <a:gd name="T90" fmla="*/ 351683 w 739"/>
              <a:gd name="T91" fmla="*/ 1102324 h 1032"/>
              <a:gd name="T92" fmla="*/ 444289 w 739"/>
              <a:gd name="T93" fmla="*/ 1115605 h 1032"/>
              <a:gd name="T94" fmla="*/ 556740 w 739"/>
              <a:gd name="T95" fmla="*/ 1108964 h 1032"/>
              <a:gd name="T96" fmla="*/ 596428 w 739"/>
              <a:gd name="T97" fmla="*/ 1082402 h 1032"/>
              <a:gd name="T98" fmla="*/ 642731 w 739"/>
              <a:gd name="T99" fmla="*/ 1002716 h 103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739" h="1032">
                <a:moveTo>
                  <a:pt x="625" y="876"/>
                </a:moveTo>
                <a:lnTo>
                  <a:pt x="619" y="864"/>
                </a:lnTo>
                <a:lnTo>
                  <a:pt x="589" y="840"/>
                </a:lnTo>
                <a:lnTo>
                  <a:pt x="577" y="798"/>
                </a:lnTo>
                <a:lnTo>
                  <a:pt x="529" y="756"/>
                </a:lnTo>
                <a:lnTo>
                  <a:pt x="529" y="750"/>
                </a:lnTo>
                <a:lnTo>
                  <a:pt x="529" y="708"/>
                </a:lnTo>
                <a:lnTo>
                  <a:pt x="511" y="690"/>
                </a:lnTo>
                <a:lnTo>
                  <a:pt x="499" y="666"/>
                </a:lnTo>
                <a:lnTo>
                  <a:pt x="505" y="654"/>
                </a:lnTo>
                <a:lnTo>
                  <a:pt x="523" y="660"/>
                </a:lnTo>
                <a:lnTo>
                  <a:pt x="535" y="648"/>
                </a:lnTo>
                <a:lnTo>
                  <a:pt x="547" y="636"/>
                </a:lnTo>
                <a:lnTo>
                  <a:pt x="583" y="636"/>
                </a:lnTo>
                <a:lnTo>
                  <a:pt x="595" y="612"/>
                </a:lnTo>
                <a:lnTo>
                  <a:pt x="619" y="612"/>
                </a:lnTo>
                <a:lnTo>
                  <a:pt x="631" y="600"/>
                </a:lnTo>
                <a:lnTo>
                  <a:pt x="673" y="600"/>
                </a:lnTo>
                <a:lnTo>
                  <a:pt x="685" y="588"/>
                </a:lnTo>
                <a:lnTo>
                  <a:pt x="691" y="570"/>
                </a:lnTo>
                <a:lnTo>
                  <a:pt x="727" y="576"/>
                </a:lnTo>
                <a:lnTo>
                  <a:pt x="733" y="558"/>
                </a:lnTo>
                <a:lnTo>
                  <a:pt x="739" y="534"/>
                </a:lnTo>
                <a:lnTo>
                  <a:pt x="715" y="510"/>
                </a:lnTo>
                <a:lnTo>
                  <a:pt x="727" y="492"/>
                </a:lnTo>
                <a:lnTo>
                  <a:pt x="715" y="480"/>
                </a:lnTo>
                <a:lnTo>
                  <a:pt x="721" y="462"/>
                </a:lnTo>
                <a:lnTo>
                  <a:pt x="733" y="438"/>
                </a:lnTo>
                <a:lnTo>
                  <a:pt x="721" y="414"/>
                </a:lnTo>
                <a:lnTo>
                  <a:pt x="733" y="396"/>
                </a:lnTo>
                <a:lnTo>
                  <a:pt x="721" y="366"/>
                </a:lnTo>
                <a:lnTo>
                  <a:pt x="697" y="348"/>
                </a:lnTo>
                <a:lnTo>
                  <a:pt x="697" y="312"/>
                </a:lnTo>
                <a:lnTo>
                  <a:pt x="703" y="294"/>
                </a:lnTo>
                <a:lnTo>
                  <a:pt x="715" y="276"/>
                </a:lnTo>
                <a:lnTo>
                  <a:pt x="703" y="246"/>
                </a:lnTo>
                <a:lnTo>
                  <a:pt x="709" y="216"/>
                </a:lnTo>
                <a:lnTo>
                  <a:pt x="691" y="210"/>
                </a:lnTo>
                <a:lnTo>
                  <a:pt x="679" y="174"/>
                </a:lnTo>
                <a:lnTo>
                  <a:pt x="643" y="162"/>
                </a:lnTo>
                <a:lnTo>
                  <a:pt x="619" y="138"/>
                </a:lnTo>
                <a:lnTo>
                  <a:pt x="601" y="114"/>
                </a:lnTo>
                <a:lnTo>
                  <a:pt x="583" y="120"/>
                </a:lnTo>
                <a:lnTo>
                  <a:pt x="559" y="144"/>
                </a:lnTo>
                <a:lnTo>
                  <a:pt x="523" y="150"/>
                </a:lnTo>
                <a:lnTo>
                  <a:pt x="505" y="168"/>
                </a:lnTo>
                <a:lnTo>
                  <a:pt x="475" y="168"/>
                </a:lnTo>
                <a:lnTo>
                  <a:pt x="451" y="174"/>
                </a:lnTo>
                <a:lnTo>
                  <a:pt x="457" y="162"/>
                </a:lnTo>
                <a:lnTo>
                  <a:pt x="469" y="144"/>
                </a:lnTo>
                <a:lnTo>
                  <a:pt x="463" y="120"/>
                </a:lnTo>
                <a:lnTo>
                  <a:pt x="439" y="126"/>
                </a:lnTo>
                <a:lnTo>
                  <a:pt x="403" y="108"/>
                </a:lnTo>
                <a:lnTo>
                  <a:pt x="391" y="66"/>
                </a:lnTo>
                <a:lnTo>
                  <a:pt x="391" y="54"/>
                </a:lnTo>
                <a:lnTo>
                  <a:pt x="373" y="36"/>
                </a:lnTo>
                <a:lnTo>
                  <a:pt x="343" y="42"/>
                </a:lnTo>
                <a:lnTo>
                  <a:pt x="295" y="18"/>
                </a:lnTo>
                <a:lnTo>
                  <a:pt x="289" y="30"/>
                </a:lnTo>
                <a:lnTo>
                  <a:pt x="283" y="12"/>
                </a:lnTo>
                <a:lnTo>
                  <a:pt x="277" y="0"/>
                </a:lnTo>
                <a:lnTo>
                  <a:pt x="271" y="18"/>
                </a:lnTo>
                <a:lnTo>
                  <a:pt x="265" y="42"/>
                </a:lnTo>
                <a:lnTo>
                  <a:pt x="277" y="30"/>
                </a:lnTo>
                <a:lnTo>
                  <a:pt x="295" y="48"/>
                </a:lnTo>
                <a:lnTo>
                  <a:pt x="301" y="60"/>
                </a:lnTo>
                <a:lnTo>
                  <a:pt x="313" y="72"/>
                </a:lnTo>
                <a:lnTo>
                  <a:pt x="307" y="84"/>
                </a:lnTo>
                <a:lnTo>
                  <a:pt x="283" y="90"/>
                </a:lnTo>
                <a:lnTo>
                  <a:pt x="283" y="108"/>
                </a:lnTo>
                <a:lnTo>
                  <a:pt x="301" y="114"/>
                </a:lnTo>
                <a:lnTo>
                  <a:pt x="301" y="126"/>
                </a:lnTo>
                <a:lnTo>
                  <a:pt x="283" y="126"/>
                </a:lnTo>
                <a:lnTo>
                  <a:pt x="289" y="132"/>
                </a:lnTo>
                <a:lnTo>
                  <a:pt x="313" y="144"/>
                </a:lnTo>
                <a:lnTo>
                  <a:pt x="319" y="156"/>
                </a:lnTo>
                <a:lnTo>
                  <a:pt x="337" y="162"/>
                </a:lnTo>
                <a:lnTo>
                  <a:pt x="331" y="168"/>
                </a:lnTo>
                <a:lnTo>
                  <a:pt x="295" y="162"/>
                </a:lnTo>
                <a:lnTo>
                  <a:pt x="277" y="156"/>
                </a:lnTo>
                <a:lnTo>
                  <a:pt x="265" y="168"/>
                </a:lnTo>
                <a:lnTo>
                  <a:pt x="259" y="186"/>
                </a:lnTo>
                <a:lnTo>
                  <a:pt x="259" y="204"/>
                </a:lnTo>
                <a:lnTo>
                  <a:pt x="253" y="210"/>
                </a:lnTo>
                <a:lnTo>
                  <a:pt x="247" y="198"/>
                </a:lnTo>
                <a:lnTo>
                  <a:pt x="235" y="216"/>
                </a:lnTo>
                <a:lnTo>
                  <a:pt x="217" y="216"/>
                </a:lnTo>
                <a:lnTo>
                  <a:pt x="223" y="192"/>
                </a:lnTo>
                <a:lnTo>
                  <a:pt x="229" y="174"/>
                </a:lnTo>
                <a:lnTo>
                  <a:pt x="217" y="156"/>
                </a:lnTo>
                <a:lnTo>
                  <a:pt x="205" y="162"/>
                </a:lnTo>
                <a:lnTo>
                  <a:pt x="169" y="156"/>
                </a:lnTo>
                <a:lnTo>
                  <a:pt x="163" y="162"/>
                </a:lnTo>
                <a:lnTo>
                  <a:pt x="151" y="174"/>
                </a:lnTo>
                <a:lnTo>
                  <a:pt x="145" y="192"/>
                </a:lnTo>
                <a:lnTo>
                  <a:pt x="151" y="210"/>
                </a:lnTo>
                <a:lnTo>
                  <a:pt x="145" y="222"/>
                </a:lnTo>
                <a:lnTo>
                  <a:pt x="151" y="234"/>
                </a:lnTo>
                <a:lnTo>
                  <a:pt x="139" y="258"/>
                </a:lnTo>
                <a:lnTo>
                  <a:pt x="121" y="288"/>
                </a:lnTo>
                <a:lnTo>
                  <a:pt x="90" y="294"/>
                </a:lnTo>
                <a:lnTo>
                  <a:pt x="90" y="312"/>
                </a:lnTo>
                <a:lnTo>
                  <a:pt x="114" y="318"/>
                </a:lnTo>
                <a:lnTo>
                  <a:pt x="96" y="366"/>
                </a:lnTo>
                <a:lnTo>
                  <a:pt x="72" y="384"/>
                </a:lnTo>
                <a:lnTo>
                  <a:pt x="24" y="390"/>
                </a:lnTo>
                <a:lnTo>
                  <a:pt x="30" y="420"/>
                </a:lnTo>
                <a:lnTo>
                  <a:pt x="30" y="468"/>
                </a:lnTo>
                <a:lnTo>
                  <a:pt x="0" y="480"/>
                </a:lnTo>
                <a:lnTo>
                  <a:pt x="6" y="510"/>
                </a:lnTo>
                <a:lnTo>
                  <a:pt x="6" y="528"/>
                </a:lnTo>
                <a:lnTo>
                  <a:pt x="6" y="540"/>
                </a:lnTo>
                <a:lnTo>
                  <a:pt x="12" y="588"/>
                </a:lnTo>
                <a:lnTo>
                  <a:pt x="0" y="600"/>
                </a:lnTo>
                <a:lnTo>
                  <a:pt x="6" y="642"/>
                </a:lnTo>
                <a:lnTo>
                  <a:pt x="18" y="654"/>
                </a:lnTo>
                <a:lnTo>
                  <a:pt x="0" y="690"/>
                </a:lnTo>
                <a:lnTo>
                  <a:pt x="12" y="732"/>
                </a:lnTo>
                <a:lnTo>
                  <a:pt x="36" y="732"/>
                </a:lnTo>
                <a:lnTo>
                  <a:pt x="66" y="744"/>
                </a:lnTo>
                <a:lnTo>
                  <a:pt x="72" y="756"/>
                </a:lnTo>
                <a:lnTo>
                  <a:pt x="90" y="756"/>
                </a:lnTo>
                <a:lnTo>
                  <a:pt x="127" y="798"/>
                </a:lnTo>
                <a:lnTo>
                  <a:pt x="96" y="828"/>
                </a:lnTo>
                <a:lnTo>
                  <a:pt x="66" y="894"/>
                </a:lnTo>
                <a:lnTo>
                  <a:pt x="60" y="966"/>
                </a:lnTo>
                <a:lnTo>
                  <a:pt x="96" y="972"/>
                </a:lnTo>
                <a:lnTo>
                  <a:pt x="127" y="960"/>
                </a:lnTo>
                <a:lnTo>
                  <a:pt x="151" y="936"/>
                </a:lnTo>
                <a:lnTo>
                  <a:pt x="163" y="954"/>
                </a:lnTo>
                <a:lnTo>
                  <a:pt x="199" y="972"/>
                </a:lnTo>
                <a:lnTo>
                  <a:pt x="235" y="996"/>
                </a:lnTo>
                <a:lnTo>
                  <a:pt x="259" y="978"/>
                </a:lnTo>
                <a:lnTo>
                  <a:pt x="271" y="990"/>
                </a:lnTo>
                <a:lnTo>
                  <a:pt x="271" y="1014"/>
                </a:lnTo>
                <a:lnTo>
                  <a:pt x="289" y="1032"/>
                </a:lnTo>
                <a:lnTo>
                  <a:pt x="313" y="1020"/>
                </a:lnTo>
                <a:lnTo>
                  <a:pt x="319" y="996"/>
                </a:lnTo>
                <a:lnTo>
                  <a:pt x="343" y="1002"/>
                </a:lnTo>
                <a:lnTo>
                  <a:pt x="367" y="1020"/>
                </a:lnTo>
                <a:lnTo>
                  <a:pt x="403" y="1008"/>
                </a:lnTo>
                <a:lnTo>
                  <a:pt x="427" y="1008"/>
                </a:lnTo>
                <a:lnTo>
                  <a:pt x="475" y="990"/>
                </a:lnTo>
                <a:lnTo>
                  <a:pt x="505" y="1002"/>
                </a:lnTo>
                <a:lnTo>
                  <a:pt x="523" y="1020"/>
                </a:lnTo>
                <a:lnTo>
                  <a:pt x="547" y="1020"/>
                </a:lnTo>
                <a:lnTo>
                  <a:pt x="541" y="978"/>
                </a:lnTo>
                <a:lnTo>
                  <a:pt x="535" y="960"/>
                </a:lnTo>
                <a:lnTo>
                  <a:pt x="541" y="936"/>
                </a:lnTo>
                <a:lnTo>
                  <a:pt x="583" y="906"/>
                </a:lnTo>
                <a:lnTo>
                  <a:pt x="607" y="906"/>
                </a:lnTo>
                <a:lnTo>
                  <a:pt x="625" y="87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8" name="Freeform 39"/>
          <p:cNvSpPr>
            <a:spLocks noChangeAspect="1"/>
          </p:cNvSpPr>
          <p:nvPr/>
        </p:nvSpPr>
        <p:spPr bwMode="gray">
          <a:xfrm>
            <a:off x="4745038" y="3616325"/>
            <a:ext cx="877887" cy="831850"/>
          </a:xfrm>
          <a:custGeom>
            <a:avLst/>
            <a:gdLst>
              <a:gd name="T0" fmla="*/ 6643 w 793"/>
              <a:gd name="T1" fmla="*/ 172954 h 750"/>
              <a:gd name="T2" fmla="*/ 6643 w 793"/>
              <a:gd name="T3" fmla="*/ 226171 h 750"/>
              <a:gd name="T4" fmla="*/ 0 w 793"/>
              <a:gd name="T5" fmla="*/ 286040 h 750"/>
              <a:gd name="T6" fmla="*/ 39857 w 793"/>
              <a:gd name="T7" fmla="*/ 339257 h 750"/>
              <a:gd name="T8" fmla="*/ 39857 w 793"/>
              <a:gd name="T9" fmla="*/ 385822 h 750"/>
              <a:gd name="T10" fmla="*/ 19928 w 793"/>
              <a:gd name="T11" fmla="*/ 432386 h 750"/>
              <a:gd name="T12" fmla="*/ 19928 w 793"/>
              <a:gd name="T13" fmla="*/ 465647 h 750"/>
              <a:gd name="T14" fmla="*/ 39857 w 793"/>
              <a:gd name="T15" fmla="*/ 518863 h 750"/>
              <a:gd name="T16" fmla="*/ 33214 w 793"/>
              <a:gd name="T17" fmla="*/ 558776 h 750"/>
              <a:gd name="T18" fmla="*/ 53142 w 793"/>
              <a:gd name="T19" fmla="*/ 538820 h 750"/>
              <a:gd name="T20" fmla="*/ 79714 w 793"/>
              <a:gd name="T21" fmla="*/ 565428 h 750"/>
              <a:gd name="T22" fmla="*/ 139499 w 793"/>
              <a:gd name="T23" fmla="*/ 592037 h 750"/>
              <a:gd name="T24" fmla="*/ 166070 w 793"/>
              <a:gd name="T25" fmla="*/ 605341 h 750"/>
              <a:gd name="T26" fmla="*/ 179356 w 793"/>
              <a:gd name="T27" fmla="*/ 638601 h 750"/>
              <a:gd name="T28" fmla="*/ 212570 w 793"/>
              <a:gd name="T29" fmla="*/ 678514 h 750"/>
              <a:gd name="T30" fmla="*/ 246891 w 793"/>
              <a:gd name="T31" fmla="*/ 645253 h 750"/>
              <a:gd name="T32" fmla="*/ 293390 w 793"/>
              <a:gd name="T33" fmla="*/ 658558 h 750"/>
              <a:gd name="T34" fmla="*/ 300033 w 793"/>
              <a:gd name="T35" fmla="*/ 691818 h 750"/>
              <a:gd name="T36" fmla="*/ 359818 w 793"/>
              <a:gd name="T37" fmla="*/ 725078 h 750"/>
              <a:gd name="T38" fmla="*/ 373104 w 793"/>
              <a:gd name="T39" fmla="*/ 751687 h 750"/>
              <a:gd name="T40" fmla="*/ 399675 w 793"/>
              <a:gd name="T41" fmla="*/ 784947 h 750"/>
              <a:gd name="T42" fmla="*/ 446175 w 793"/>
              <a:gd name="T43" fmla="*/ 791599 h 750"/>
              <a:gd name="T44" fmla="*/ 479389 w 793"/>
              <a:gd name="T45" fmla="*/ 784947 h 750"/>
              <a:gd name="T46" fmla="*/ 492674 w 793"/>
              <a:gd name="T47" fmla="*/ 831512 h 750"/>
              <a:gd name="T48" fmla="*/ 552460 w 793"/>
              <a:gd name="T49" fmla="*/ 811556 h 750"/>
              <a:gd name="T50" fmla="*/ 652102 w 793"/>
              <a:gd name="T51" fmla="*/ 791599 h 750"/>
              <a:gd name="T52" fmla="*/ 705244 w 793"/>
              <a:gd name="T53" fmla="*/ 811556 h 750"/>
              <a:gd name="T54" fmla="*/ 765029 w 793"/>
              <a:gd name="T55" fmla="*/ 831512 h 750"/>
              <a:gd name="T56" fmla="*/ 778315 w 793"/>
              <a:gd name="T57" fmla="*/ 811556 h 750"/>
              <a:gd name="T58" fmla="*/ 751744 w 793"/>
              <a:gd name="T59" fmla="*/ 751687 h 750"/>
              <a:gd name="T60" fmla="*/ 871314 w 793"/>
              <a:gd name="T61" fmla="*/ 631949 h 750"/>
              <a:gd name="T62" fmla="*/ 838100 w 793"/>
              <a:gd name="T63" fmla="*/ 505559 h 750"/>
              <a:gd name="T64" fmla="*/ 831457 w 793"/>
              <a:gd name="T65" fmla="*/ 412430 h 750"/>
              <a:gd name="T66" fmla="*/ 838100 w 793"/>
              <a:gd name="T67" fmla="*/ 325953 h 750"/>
              <a:gd name="T68" fmla="*/ 831457 w 793"/>
              <a:gd name="T69" fmla="*/ 186259 h 750"/>
              <a:gd name="T70" fmla="*/ 804886 w 793"/>
              <a:gd name="T71" fmla="*/ 99781 h 750"/>
              <a:gd name="T72" fmla="*/ 745101 w 793"/>
              <a:gd name="T73" fmla="*/ 66521 h 750"/>
              <a:gd name="T74" fmla="*/ 466103 w 793"/>
              <a:gd name="T75" fmla="*/ 106434 h 750"/>
              <a:gd name="T76" fmla="*/ 446175 w 793"/>
              <a:gd name="T77" fmla="*/ 99781 h 750"/>
              <a:gd name="T78" fmla="*/ 499317 w 793"/>
              <a:gd name="T79" fmla="*/ 46565 h 750"/>
              <a:gd name="T80" fmla="*/ 439532 w 793"/>
              <a:gd name="T81" fmla="*/ 79825 h 750"/>
              <a:gd name="T82" fmla="*/ 373104 w 793"/>
              <a:gd name="T83" fmla="*/ 46565 h 750"/>
              <a:gd name="T84" fmla="*/ 393032 w 793"/>
              <a:gd name="T85" fmla="*/ 46565 h 750"/>
              <a:gd name="T86" fmla="*/ 412961 w 793"/>
              <a:gd name="T87" fmla="*/ 26608 h 750"/>
              <a:gd name="T88" fmla="*/ 313319 w 793"/>
              <a:gd name="T89" fmla="*/ 13304 h 750"/>
              <a:gd name="T90" fmla="*/ 253534 w 793"/>
              <a:gd name="T91" fmla="*/ 33260 h 750"/>
              <a:gd name="T92" fmla="*/ 152784 w 793"/>
              <a:gd name="T93" fmla="*/ 86477 h 750"/>
              <a:gd name="T94" fmla="*/ 66428 w 793"/>
              <a:gd name="T95" fmla="*/ 106434 h 750"/>
              <a:gd name="T96" fmla="*/ 39857 w 793"/>
              <a:gd name="T97" fmla="*/ 152998 h 75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93" h="750">
                <a:moveTo>
                  <a:pt x="12" y="126"/>
                </a:moveTo>
                <a:lnTo>
                  <a:pt x="6" y="156"/>
                </a:lnTo>
                <a:lnTo>
                  <a:pt x="18" y="186"/>
                </a:lnTo>
                <a:lnTo>
                  <a:pt x="6" y="204"/>
                </a:lnTo>
                <a:lnTo>
                  <a:pt x="0" y="222"/>
                </a:lnTo>
                <a:lnTo>
                  <a:pt x="0" y="258"/>
                </a:lnTo>
                <a:lnTo>
                  <a:pt x="24" y="276"/>
                </a:lnTo>
                <a:lnTo>
                  <a:pt x="36" y="306"/>
                </a:lnTo>
                <a:lnTo>
                  <a:pt x="24" y="324"/>
                </a:lnTo>
                <a:lnTo>
                  <a:pt x="36" y="348"/>
                </a:lnTo>
                <a:lnTo>
                  <a:pt x="24" y="372"/>
                </a:lnTo>
                <a:lnTo>
                  <a:pt x="18" y="390"/>
                </a:lnTo>
                <a:lnTo>
                  <a:pt x="30" y="402"/>
                </a:lnTo>
                <a:lnTo>
                  <a:pt x="18" y="420"/>
                </a:lnTo>
                <a:lnTo>
                  <a:pt x="42" y="444"/>
                </a:lnTo>
                <a:lnTo>
                  <a:pt x="36" y="468"/>
                </a:lnTo>
                <a:lnTo>
                  <a:pt x="30" y="486"/>
                </a:lnTo>
                <a:lnTo>
                  <a:pt x="30" y="504"/>
                </a:lnTo>
                <a:lnTo>
                  <a:pt x="48" y="504"/>
                </a:lnTo>
                <a:lnTo>
                  <a:pt x="48" y="486"/>
                </a:lnTo>
                <a:lnTo>
                  <a:pt x="66" y="492"/>
                </a:lnTo>
                <a:lnTo>
                  <a:pt x="72" y="510"/>
                </a:lnTo>
                <a:lnTo>
                  <a:pt x="108" y="522"/>
                </a:lnTo>
                <a:lnTo>
                  <a:pt x="126" y="534"/>
                </a:lnTo>
                <a:lnTo>
                  <a:pt x="144" y="534"/>
                </a:lnTo>
                <a:lnTo>
                  <a:pt x="150" y="546"/>
                </a:lnTo>
                <a:lnTo>
                  <a:pt x="144" y="564"/>
                </a:lnTo>
                <a:lnTo>
                  <a:pt x="162" y="576"/>
                </a:lnTo>
                <a:lnTo>
                  <a:pt x="174" y="600"/>
                </a:lnTo>
                <a:lnTo>
                  <a:pt x="192" y="612"/>
                </a:lnTo>
                <a:lnTo>
                  <a:pt x="223" y="606"/>
                </a:lnTo>
                <a:lnTo>
                  <a:pt x="223" y="582"/>
                </a:lnTo>
                <a:lnTo>
                  <a:pt x="241" y="582"/>
                </a:lnTo>
                <a:lnTo>
                  <a:pt x="265" y="594"/>
                </a:lnTo>
                <a:lnTo>
                  <a:pt x="259" y="612"/>
                </a:lnTo>
                <a:lnTo>
                  <a:pt x="271" y="624"/>
                </a:lnTo>
                <a:lnTo>
                  <a:pt x="295" y="624"/>
                </a:lnTo>
                <a:lnTo>
                  <a:pt x="325" y="654"/>
                </a:lnTo>
                <a:lnTo>
                  <a:pt x="343" y="654"/>
                </a:lnTo>
                <a:lnTo>
                  <a:pt x="337" y="678"/>
                </a:lnTo>
                <a:lnTo>
                  <a:pt x="355" y="690"/>
                </a:lnTo>
                <a:lnTo>
                  <a:pt x="361" y="708"/>
                </a:lnTo>
                <a:lnTo>
                  <a:pt x="373" y="720"/>
                </a:lnTo>
                <a:lnTo>
                  <a:pt x="403" y="714"/>
                </a:lnTo>
                <a:lnTo>
                  <a:pt x="421" y="702"/>
                </a:lnTo>
                <a:lnTo>
                  <a:pt x="433" y="708"/>
                </a:lnTo>
                <a:lnTo>
                  <a:pt x="445" y="726"/>
                </a:lnTo>
                <a:lnTo>
                  <a:pt x="445" y="750"/>
                </a:lnTo>
                <a:lnTo>
                  <a:pt x="487" y="750"/>
                </a:lnTo>
                <a:lnTo>
                  <a:pt x="499" y="732"/>
                </a:lnTo>
                <a:lnTo>
                  <a:pt x="577" y="726"/>
                </a:lnTo>
                <a:lnTo>
                  <a:pt x="589" y="714"/>
                </a:lnTo>
                <a:lnTo>
                  <a:pt x="613" y="714"/>
                </a:lnTo>
                <a:lnTo>
                  <a:pt x="637" y="732"/>
                </a:lnTo>
                <a:lnTo>
                  <a:pt x="673" y="750"/>
                </a:lnTo>
                <a:lnTo>
                  <a:pt x="691" y="750"/>
                </a:lnTo>
                <a:lnTo>
                  <a:pt x="703" y="750"/>
                </a:lnTo>
                <a:lnTo>
                  <a:pt x="703" y="732"/>
                </a:lnTo>
                <a:lnTo>
                  <a:pt x="685" y="720"/>
                </a:lnTo>
                <a:lnTo>
                  <a:pt x="679" y="678"/>
                </a:lnTo>
                <a:lnTo>
                  <a:pt x="763" y="576"/>
                </a:lnTo>
                <a:lnTo>
                  <a:pt x="787" y="570"/>
                </a:lnTo>
                <a:lnTo>
                  <a:pt x="793" y="510"/>
                </a:lnTo>
                <a:lnTo>
                  <a:pt x="757" y="456"/>
                </a:lnTo>
                <a:lnTo>
                  <a:pt x="751" y="420"/>
                </a:lnTo>
                <a:lnTo>
                  <a:pt x="751" y="372"/>
                </a:lnTo>
                <a:lnTo>
                  <a:pt x="715" y="330"/>
                </a:lnTo>
                <a:lnTo>
                  <a:pt x="757" y="294"/>
                </a:lnTo>
                <a:lnTo>
                  <a:pt x="751" y="222"/>
                </a:lnTo>
                <a:lnTo>
                  <a:pt x="751" y="168"/>
                </a:lnTo>
                <a:lnTo>
                  <a:pt x="739" y="132"/>
                </a:lnTo>
                <a:lnTo>
                  <a:pt x="727" y="90"/>
                </a:lnTo>
                <a:lnTo>
                  <a:pt x="697" y="90"/>
                </a:lnTo>
                <a:lnTo>
                  <a:pt x="673" y="60"/>
                </a:lnTo>
                <a:lnTo>
                  <a:pt x="463" y="60"/>
                </a:lnTo>
                <a:lnTo>
                  <a:pt x="421" y="96"/>
                </a:lnTo>
                <a:lnTo>
                  <a:pt x="409" y="102"/>
                </a:lnTo>
                <a:lnTo>
                  <a:pt x="403" y="90"/>
                </a:lnTo>
                <a:lnTo>
                  <a:pt x="451" y="48"/>
                </a:lnTo>
                <a:lnTo>
                  <a:pt x="451" y="42"/>
                </a:lnTo>
                <a:lnTo>
                  <a:pt x="433" y="48"/>
                </a:lnTo>
                <a:lnTo>
                  <a:pt x="397" y="72"/>
                </a:lnTo>
                <a:lnTo>
                  <a:pt x="361" y="72"/>
                </a:lnTo>
                <a:lnTo>
                  <a:pt x="337" y="42"/>
                </a:lnTo>
                <a:lnTo>
                  <a:pt x="337" y="30"/>
                </a:lnTo>
                <a:lnTo>
                  <a:pt x="355" y="42"/>
                </a:lnTo>
                <a:lnTo>
                  <a:pt x="379" y="42"/>
                </a:lnTo>
                <a:lnTo>
                  <a:pt x="373" y="24"/>
                </a:lnTo>
                <a:lnTo>
                  <a:pt x="325" y="0"/>
                </a:lnTo>
                <a:lnTo>
                  <a:pt x="283" y="12"/>
                </a:lnTo>
                <a:lnTo>
                  <a:pt x="247" y="30"/>
                </a:lnTo>
                <a:lnTo>
                  <a:pt x="229" y="30"/>
                </a:lnTo>
                <a:lnTo>
                  <a:pt x="186" y="60"/>
                </a:lnTo>
                <a:lnTo>
                  <a:pt x="138" y="78"/>
                </a:lnTo>
                <a:lnTo>
                  <a:pt x="84" y="90"/>
                </a:lnTo>
                <a:lnTo>
                  <a:pt x="60" y="96"/>
                </a:lnTo>
                <a:lnTo>
                  <a:pt x="48" y="114"/>
                </a:lnTo>
                <a:lnTo>
                  <a:pt x="36" y="138"/>
                </a:lnTo>
                <a:lnTo>
                  <a:pt x="12" y="12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0" name="Freeform 41"/>
          <p:cNvSpPr>
            <a:spLocks noChangeAspect="1"/>
          </p:cNvSpPr>
          <p:nvPr/>
        </p:nvSpPr>
        <p:spPr bwMode="gray">
          <a:xfrm>
            <a:off x="3841750" y="4554538"/>
            <a:ext cx="479425" cy="285750"/>
          </a:xfrm>
          <a:custGeom>
            <a:avLst/>
            <a:gdLst>
              <a:gd name="T0" fmla="*/ 473250 w 433"/>
              <a:gd name="T1" fmla="*/ 146567 h 258"/>
              <a:gd name="T2" fmla="*/ 420051 w 433"/>
              <a:gd name="T3" fmla="*/ 153229 h 258"/>
              <a:gd name="T4" fmla="*/ 393452 w 433"/>
              <a:gd name="T5" fmla="*/ 126581 h 258"/>
              <a:gd name="T6" fmla="*/ 393452 w 433"/>
              <a:gd name="T7" fmla="*/ 93270 h 258"/>
              <a:gd name="T8" fmla="*/ 353552 w 433"/>
              <a:gd name="T9" fmla="*/ 39973 h 258"/>
              <a:gd name="T10" fmla="*/ 300353 w 433"/>
              <a:gd name="T11" fmla="*/ 0 h 258"/>
              <a:gd name="T12" fmla="*/ 239396 w 433"/>
              <a:gd name="T13" fmla="*/ 39973 h 258"/>
              <a:gd name="T14" fmla="*/ 119698 w 433"/>
              <a:gd name="T15" fmla="*/ 39973 h 258"/>
              <a:gd name="T16" fmla="*/ 106398 w 433"/>
              <a:gd name="T17" fmla="*/ 79946 h 258"/>
              <a:gd name="T18" fmla="*/ 66499 w 433"/>
              <a:gd name="T19" fmla="*/ 113256 h 258"/>
              <a:gd name="T20" fmla="*/ 13300 w 433"/>
              <a:gd name="T21" fmla="*/ 146567 h 258"/>
              <a:gd name="T22" fmla="*/ 13300 w 433"/>
              <a:gd name="T23" fmla="*/ 179878 h 258"/>
              <a:gd name="T24" fmla="*/ 0 w 433"/>
              <a:gd name="T25" fmla="*/ 206526 h 258"/>
              <a:gd name="T26" fmla="*/ 26600 w 433"/>
              <a:gd name="T27" fmla="*/ 206526 h 258"/>
              <a:gd name="T28" fmla="*/ 59849 w 433"/>
              <a:gd name="T29" fmla="*/ 186540 h 258"/>
              <a:gd name="T30" fmla="*/ 86448 w 433"/>
              <a:gd name="T31" fmla="*/ 226513 h 258"/>
              <a:gd name="T32" fmla="*/ 106398 w 433"/>
              <a:gd name="T33" fmla="*/ 266486 h 258"/>
              <a:gd name="T34" fmla="*/ 119698 w 433"/>
              <a:gd name="T35" fmla="*/ 286472 h 258"/>
              <a:gd name="T36" fmla="*/ 159597 w 433"/>
              <a:gd name="T37" fmla="*/ 266486 h 258"/>
              <a:gd name="T38" fmla="*/ 206146 w 433"/>
              <a:gd name="T39" fmla="*/ 273148 h 258"/>
              <a:gd name="T40" fmla="*/ 232746 w 433"/>
              <a:gd name="T41" fmla="*/ 239837 h 258"/>
              <a:gd name="T42" fmla="*/ 252696 w 433"/>
              <a:gd name="T43" fmla="*/ 206526 h 258"/>
              <a:gd name="T44" fmla="*/ 267104 w 433"/>
              <a:gd name="T45" fmla="*/ 239837 h 258"/>
              <a:gd name="T46" fmla="*/ 293703 w 433"/>
              <a:gd name="T47" fmla="*/ 253161 h 258"/>
              <a:gd name="T48" fmla="*/ 307003 w 433"/>
              <a:gd name="T49" fmla="*/ 286472 h 258"/>
              <a:gd name="T50" fmla="*/ 326953 w 433"/>
              <a:gd name="T51" fmla="*/ 233175 h 258"/>
              <a:gd name="T52" fmla="*/ 366852 w 433"/>
              <a:gd name="T53" fmla="*/ 206526 h 258"/>
              <a:gd name="T54" fmla="*/ 413401 w 433"/>
              <a:gd name="T55" fmla="*/ 219851 h 258"/>
              <a:gd name="T56" fmla="*/ 433351 w 433"/>
              <a:gd name="T57" fmla="*/ 246499 h 258"/>
              <a:gd name="T58" fmla="*/ 459950 w 433"/>
              <a:gd name="T59" fmla="*/ 206526 h 258"/>
              <a:gd name="T60" fmla="*/ 479900 w 433"/>
              <a:gd name="T61" fmla="*/ 199864 h 258"/>
              <a:gd name="T62" fmla="*/ 473250 w 433"/>
              <a:gd name="T63" fmla="*/ 166553 h 25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33" h="258">
                <a:moveTo>
                  <a:pt x="427" y="150"/>
                </a:moveTo>
                <a:lnTo>
                  <a:pt x="427" y="132"/>
                </a:lnTo>
                <a:lnTo>
                  <a:pt x="397" y="144"/>
                </a:lnTo>
                <a:lnTo>
                  <a:pt x="379" y="138"/>
                </a:lnTo>
                <a:lnTo>
                  <a:pt x="373" y="120"/>
                </a:lnTo>
                <a:lnTo>
                  <a:pt x="355" y="114"/>
                </a:lnTo>
                <a:lnTo>
                  <a:pt x="343" y="96"/>
                </a:lnTo>
                <a:lnTo>
                  <a:pt x="355" y="84"/>
                </a:lnTo>
                <a:lnTo>
                  <a:pt x="355" y="60"/>
                </a:lnTo>
                <a:lnTo>
                  <a:pt x="319" y="36"/>
                </a:lnTo>
                <a:lnTo>
                  <a:pt x="283" y="18"/>
                </a:lnTo>
                <a:lnTo>
                  <a:pt x="271" y="0"/>
                </a:lnTo>
                <a:lnTo>
                  <a:pt x="247" y="24"/>
                </a:lnTo>
                <a:lnTo>
                  <a:pt x="216" y="36"/>
                </a:lnTo>
                <a:lnTo>
                  <a:pt x="180" y="30"/>
                </a:lnTo>
                <a:lnTo>
                  <a:pt x="108" y="36"/>
                </a:lnTo>
                <a:lnTo>
                  <a:pt x="108" y="54"/>
                </a:lnTo>
                <a:lnTo>
                  <a:pt x="96" y="72"/>
                </a:lnTo>
                <a:lnTo>
                  <a:pt x="72" y="84"/>
                </a:lnTo>
                <a:lnTo>
                  <a:pt x="60" y="102"/>
                </a:lnTo>
                <a:lnTo>
                  <a:pt x="36" y="120"/>
                </a:lnTo>
                <a:lnTo>
                  <a:pt x="12" y="132"/>
                </a:lnTo>
                <a:lnTo>
                  <a:pt x="12" y="150"/>
                </a:lnTo>
                <a:lnTo>
                  <a:pt x="12" y="162"/>
                </a:lnTo>
                <a:lnTo>
                  <a:pt x="0" y="180"/>
                </a:lnTo>
                <a:lnTo>
                  <a:pt x="0" y="186"/>
                </a:lnTo>
                <a:lnTo>
                  <a:pt x="18" y="198"/>
                </a:lnTo>
                <a:lnTo>
                  <a:pt x="24" y="186"/>
                </a:lnTo>
                <a:lnTo>
                  <a:pt x="30" y="168"/>
                </a:lnTo>
                <a:lnTo>
                  <a:pt x="54" y="168"/>
                </a:lnTo>
                <a:lnTo>
                  <a:pt x="72" y="174"/>
                </a:lnTo>
                <a:lnTo>
                  <a:pt x="78" y="204"/>
                </a:lnTo>
                <a:lnTo>
                  <a:pt x="78" y="222"/>
                </a:lnTo>
                <a:lnTo>
                  <a:pt x="96" y="240"/>
                </a:lnTo>
                <a:lnTo>
                  <a:pt x="96" y="246"/>
                </a:lnTo>
                <a:lnTo>
                  <a:pt x="108" y="258"/>
                </a:lnTo>
                <a:lnTo>
                  <a:pt x="132" y="246"/>
                </a:lnTo>
                <a:lnTo>
                  <a:pt x="144" y="240"/>
                </a:lnTo>
                <a:lnTo>
                  <a:pt x="156" y="246"/>
                </a:lnTo>
                <a:lnTo>
                  <a:pt x="186" y="246"/>
                </a:lnTo>
                <a:lnTo>
                  <a:pt x="204" y="246"/>
                </a:lnTo>
                <a:lnTo>
                  <a:pt x="210" y="216"/>
                </a:lnTo>
                <a:lnTo>
                  <a:pt x="204" y="198"/>
                </a:lnTo>
                <a:lnTo>
                  <a:pt x="228" y="186"/>
                </a:lnTo>
                <a:lnTo>
                  <a:pt x="247" y="186"/>
                </a:lnTo>
                <a:lnTo>
                  <a:pt x="241" y="216"/>
                </a:lnTo>
                <a:lnTo>
                  <a:pt x="259" y="234"/>
                </a:lnTo>
                <a:lnTo>
                  <a:pt x="265" y="228"/>
                </a:lnTo>
                <a:lnTo>
                  <a:pt x="259" y="258"/>
                </a:lnTo>
                <a:lnTo>
                  <a:pt x="277" y="258"/>
                </a:lnTo>
                <a:lnTo>
                  <a:pt x="283" y="216"/>
                </a:lnTo>
                <a:lnTo>
                  <a:pt x="295" y="210"/>
                </a:lnTo>
                <a:lnTo>
                  <a:pt x="319" y="186"/>
                </a:lnTo>
                <a:lnTo>
                  <a:pt x="331" y="186"/>
                </a:lnTo>
                <a:lnTo>
                  <a:pt x="337" y="204"/>
                </a:lnTo>
                <a:lnTo>
                  <a:pt x="373" y="198"/>
                </a:lnTo>
                <a:lnTo>
                  <a:pt x="373" y="216"/>
                </a:lnTo>
                <a:lnTo>
                  <a:pt x="391" y="222"/>
                </a:lnTo>
                <a:lnTo>
                  <a:pt x="397" y="186"/>
                </a:lnTo>
                <a:lnTo>
                  <a:pt x="415" y="186"/>
                </a:lnTo>
                <a:lnTo>
                  <a:pt x="421" y="192"/>
                </a:lnTo>
                <a:lnTo>
                  <a:pt x="433" y="180"/>
                </a:lnTo>
                <a:lnTo>
                  <a:pt x="421" y="162"/>
                </a:lnTo>
                <a:lnTo>
                  <a:pt x="427" y="1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1" name="Freeform 42"/>
          <p:cNvSpPr>
            <a:spLocks noChangeAspect="1"/>
          </p:cNvSpPr>
          <p:nvPr/>
        </p:nvSpPr>
        <p:spPr bwMode="gray">
          <a:xfrm>
            <a:off x="4221163" y="4456113"/>
            <a:ext cx="762000" cy="357187"/>
          </a:xfrm>
          <a:custGeom>
            <a:avLst/>
            <a:gdLst>
              <a:gd name="T0" fmla="*/ 13244 w 691"/>
              <a:gd name="T1" fmla="*/ 191808 h 324"/>
              <a:gd name="T2" fmla="*/ 13244 w 691"/>
              <a:gd name="T3" fmla="*/ 224879 h 324"/>
              <a:gd name="T4" fmla="*/ 39732 w 691"/>
              <a:gd name="T5" fmla="*/ 251335 h 324"/>
              <a:gd name="T6" fmla="*/ 92708 w 691"/>
              <a:gd name="T7" fmla="*/ 244721 h 324"/>
              <a:gd name="T8" fmla="*/ 139062 w 691"/>
              <a:gd name="T9" fmla="*/ 271177 h 324"/>
              <a:gd name="T10" fmla="*/ 198660 w 691"/>
              <a:gd name="T11" fmla="*/ 264563 h 324"/>
              <a:gd name="T12" fmla="*/ 258257 w 691"/>
              <a:gd name="T13" fmla="*/ 244721 h 324"/>
              <a:gd name="T14" fmla="*/ 284745 w 691"/>
              <a:gd name="T15" fmla="*/ 310861 h 324"/>
              <a:gd name="T16" fmla="*/ 331099 w 691"/>
              <a:gd name="T17" fmla="*/ 310861 h 324"/>
              <a:gd name="T18" fmla="*/ 357587 w 691"/>
              <a:gd name="T19" fmla="*/ 324090 h 324"/>
              <a:gd name="T20" fmla="*/ 397319 w 691"/>
              <a:gd name="T21" fmla="*/ 330704 h 324"/>
              <a:gd name="T22" fmla="*/ 450295 w 691"/>
              <a:gd name="T23" fmla="*/ 357160 h 324"/>
              <a:gd name="T24" fmla="*/ 556247 w 691"/>
              <a:gd name="T25" fmla="*/ 330704 h 324"/>
              <a:gd name="T26" fmla="*/ 642333 w 691"/>
              <a:gd name="T27" fmla="*/ 337318 h 324"/>
              <a:gd name="T28" fmla="*/ 648955 w 691"/>
              <a:gd name="T29" fmla="*/ 297633 h 324"/>
              <a:gd name="T30" fmla="*/ 701930 w 691"/>
              <a:gd name="T31" fmla="*/ 277791 h 324"/>
              <a:gd name="T32" fmla="*/ 708552 w 691"/>
              <a:gd name="T33" fmla="*/ 191808 h 324"/>
              <a:gd name="T34" fmla="*/ 748284 w 691"/>
              <a:gd name="T35" fmla="*/ 191808 h 324"/>
              <a:gd name="T36" fmla="*/ 735040 w 691"/>
              <a:gd name="T37" fmla="*/ 119053 h 324"/>
              <a:gd name="T38" fmla="*/ 715174 w 691"/>
              <a:gd name="T39" fmla="*/ 46299 h 324"/>
              <a:gd name="T40" fmla="*/ 629089 w 691"/>
              <a:gd name="T41" fmla="*/ 33070 h 324"/>
              <a:gd name="T42" fmla="*/ 569491 w 691"/>
              <a:gd name="T43" fmla="*/ 0 h 324"/>
              <a:gd name="T44" fmla="*/ 463539 w 691"/>
              <a:gd name="T45" fmla="*/ 52913 h 324"/>
              <a:gd name="T46" fmla="*/ 423807 w 691"/>
              <a:gd name="T47" fmla="*/ 66141 h 324"/>
              <a:gd name="T48" fmla="*/ 350965 w 691"/>
              <a:gd name="T49" fmla="*/ 99211 h 324"/>
              <a:gd name="T50" fmla="*/ 350965 w 691"/>
              <a:gd name="T51" fmla="*/ 145510 h 324"/>
              <a:gd name="T52" fmla="*/ 331099 w 691"/>
              <a:gd name="T53" fmla="*/ 191808 h 324"/>
              <a:gd name="T54" fmla="*/ 278123 w 691"/>
              <a:gd name="T55" fmla="*/ 158738 h 324"/>
              <a:gd name="T56" fmla="*/ 198660 w 691"/>
              <a:gd name="T57" fmla="*/ 178580 h 324"/>
              <a:gd name="T58" fmla="*/ 132440 w 691"/>
              <a:gd name="T59" fmla="*/ 171966 h 324"/>
              <a:gd name="T60" fmla="*/ 99330 w 691"/>
              <a:gd name="T61" fmla="*/ 191808 h 324"/>
              <a:gd name="T62" fmla="*/ 52976 w 691"/>
              <a:gd name="T63" fmla="*/ 185194 h 324"/>
              <a:gd name="T64" fmla="*/ 39732 w 691"/>
              <a:gd name="T65" fmla="*/ 145510 h 32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91" h="324">
                <a:moveTo>
                  <a:pt x="12" y="150"/>
                </a:moveTo>
                <a:lnTo>
                  <a:pt x="12" y="174"/>
                </a:lnTo>
                <a:lnTo>
                  <a:pt x="0" y="186"/>
                </a:lnTo>
                <a:lnTo>
                  <a:pt x="12" y="204"/>
                </a:lnTo>
                <a:lnTo>
                  <a:pt x="30" y="210"/>
                </a:lnTo>
                <a:lnTo>
                  <a:pt x="36" y="228"/>
                </a:lnTo>
                <a:lnTo>
                  <a:pt x="54" y="234"/>
                </a:lnTo>
                <a:lnTo>
                  <a:pt x="84" y="222"/>
                </a:lnTo>
                <a:lnTo>
                  <a:pt x="84" y="240"/>
                </a:lnTo>
                <a:lnTo>
                  <a:pt x="126" y="246"/>
                </a:lnTo>
                <a:lnTo>
                  <a:pt x="138" y="240"/>
                </a:lnTo>
                <a:lnTo>
                  <a:pt x="180" y="240"/>
                </a:lnTo>
                <a:lnTo>
                  <a:pt x="204" y="228"/>
                </a:lnTo>
                <a:lnTo>
                  <a:pt x="234" y="222"/>
                </a:lnTo>
                <a:lnTo>
                  <a:pt x="234" y="252"/>
                </a:lnTo>
                <a:lnTo>
                  <a:pt x="258" y="282"/>
                </a:lnTo>
                <a:lnTo>
                  <a:pt x="282" y="288"/>
                </a:lnTo>
                <a:lnTo>
                  <a:pt x="300" y="282"/>
                </a:lnTo>
                <a:lnTo>
                  <a:pt x="318" y="288"/>
                </a:lnTo>
                <a:lnTo>
                  <a:pt x="324" y="294"/>
                </a:lnTo>
                <a:lnTo>
                  <a:pt x="348" y="294"/>
                </a:lnTo>
                <a:lnTo>
                  <a:pt x="360" y="300"/>
                </a:lnTo>
                <a:lnTo>
                  <a:pt x="372" y="318"/>
                </a:lnTo>
                <a:lnTo>
                  <a:pt x="408" y="324"/>
                </a:lnTo>
                <a:lnTo>
                  <a:pt x="480" y="318"/>
                </a:lnTo>
                <a:lnTo>
                  <a:pt x="504" y="300"/>
                </a:lnTo>
                <a:lnTo>
                  <a:pt x="540" y="300"/>
                </a:lnTo>
                <a:lnTo>
                  <a:pt x="582" y="306"/>
                </a:lnTo>
                <a:lnTo>
                  <a:pt x="576" y="288"/>
                </a:lnTo>
                <a:lnTo>
                  <a:pt x="588" y="270"/>
                </a:lnTo>
                <a:lnTo>
                  <a:pt x="594" y="264"/>
                </a:lnTo>
                <a:lnTo>
                  <a:pt x="636" y="252"/>
                </a:lnTo>
                <a:lnTo>
                  <a:pt x="648" y="210"/>
                </a:lnTo>
                <a:lnTo>
                  <a:pt x="642" y="174"/>
                </a:lnTo>
                <a:lnTo>
                  <a:pt x="666" y="180"/>
                </a:lnTo>
                <a:lnTo>
                  <a:pt x="678" y="174"/>
                </a:lnTo>
                <a:lnTo>
                  <a:pt x="691" y="150"/>
                </a:lnTo>
                <a:lnTo>
                  <a:pt x="666" y="108"/>
                </a:lnTo>
                <a:lnTo>
                  <a:pt x="660" y="54"/>
                </a:lnTo>
                <a:lnTo>
                  <a:pt x="648" y="42"/>
                </a:lnTo>
                <a:lnTo>
                  <a:pt x="594" y="36"/>
                </a:lnTo>
                <a:lnTo>
                  <a:pt x="570" y="30"/>
                </a:lnTo>
                <a:lnTo>
                  <a:pt x="534" y="0"/>
                </a:lnTo>
                <a:lnTo>
                  <a:pt x="516" y="0"/>
                </a:lnTo>
                <a:lnTo>
                  <a:pt x="486" y="42"/>
                </a:lnTo>
                <a:lnTo>
                  <a:pt x="420" y="48"/>
                </a:lnTo>
                <a:lnTo>
                  <a:pt x="402" y="30"/>
                </a:lnTo>
                <a:lnTo>
                  <a:pt x="384" y="60"/>
                </a:lnTo>
                <a:lnTo>
                  <a:pt x="360" y="60"/>
                </a:lnTo>
                <a:lnTo>
                  <a:pt x="318" y="90"/>
                </a:lnTo>
                <a:lnTo>
                  <a:pt x="312" y="114"/>
                </a:lnTo>
                <a:lnTo>
                  <a:pt x="318" y="132"/>
                </a:lnTo>
                <a:lnTo>
                  <a:pt x="324" y="174"/>
                </a:lnTo>
                <a:lnTo>
                  <a:pt x="300" y="174"/>
                </a:lnTo>
                <a:lnTo>
                  <a:pt x="282" y="156"/>
                </a:lnTo>
                <a:lnTo>
                  <a:pt x="252" y="144"/>
                </a:lnTo>
                <a:lnTo>
                  <a:pt x="204" y="162"/>
                </a:lnTo>
                <a:lnTo>
                  <a:pt x="180" y="162"/>
                </a:lnTo>
                <a:lnTo>
                  <a:pt x="144" y="174"/>
                </a:lnTo>
                <a:lnTo>
                  <a:pt x="120" y="156"/>
                </a:lnTo>
                <a:lnTo>
                  <a:pt x="96" y="150"/>
                </a:lnTo>
                <a:lnTo>
                  <a:pt x="90" y="174"/>
                </a:lnTo>
                <a:lnTo>
                  <a:pt x="66" y="186"/>
                </a:lnTo>
                <a:lnTo>
                  <a:pt x="48" y="168"/>
                </a:lnTo>
                <a:lnTo>
                  <a:pt x="48" y="144"/>
                </a:lnTo>
                <a:lnTo>
                  <a:pt x="36" y="132"/>
                </a:lnTo>
                <a:lnTo>
                  <a:pt x="12" y="1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2" name="Freeform 43"/>
          <p:cNvSpPr>
            <a:spLocks noChangeAspect="1"/>
          </p:cNvSpPr>
          <p:nvPr/>
        </p:nvSpPr>
        <p:spPr bwMode="gray">
          <a:xfrm>
            <a:off x="2573338" y="3125788"/>
            <a:ext cx="482600" cy="479425"/>
          </a:xfrm>
          <a:custGeom>
            <a:avLst/>
            <a:gdLst>
              <a:gd name="T0" fmla="*/ 457120 w 438"/>
              <a:gd name="T1" fmla="*/ 206638 h 432"/>
              <a:gd name="T2" fmla="*/ 397496 w 438"/>
              <a:gd name="T3" fmla="*/ 166643 h 432"/>
              <a:gd name="T4" fmla="*/ 351121 w 438"/>
              <a:gd name="T5" fmla="*/ 119983 h 432"/>
              <a:gd name="T6" fmla="*/ 370996 w 438"/>
              <a:gd name="T7" fmla="*/ 59992 h 432"/>
              <a:gd name="T8" fmla="*/ 423996 w 438"/>
              <a:gd name="T9" fmla="*/ 59992 h 432"/>
              <a:gd name="T10" fmla="*/ 463745 w 438"/>
              <a:gd name="T11" fmla="*/ 39994 h 432"/>
              <a:gd name="T12" fmla="*/ 457120 w 438"/>
              <a:gd name="T13" fmla="*/ 0 h 432"/>
              <a:gd name="T14" fmla="*/ 417371 w 438"/>
              <a:gd name="T15" fmla="*/ 46660 h 432"/>
              <a:gd name="T16" fmla="*/ 417371 w 438"/>
              <a:gd name="T17" fmla="*/ 0 h 432"/>
              <a:gd name="T18" fmla="*/ 344496 w 438"/>
              <a:gd name="T19" fmla="*/ 26663 h 432"/>
              <a:gd name="T20" fmla="*/ 304747 w 438"/>
              <a:gd name="T21" fmla="*/ 39994 h 432"/>
              <a:gd name="T22" fmla="*/ 337872 w 438"/>
              <a:gd name="T23" fmla="*/ 66657 h 432"/>
              <a:gd name="T24" fmla="*/ 331247 w 438"/>
              <a:gd name="T25" fmla="*/ 86655 h 432"/>
              <a:gd name="T26" fmla="*/ 284872 w 438"/>
              <a:gd name="T27" fmla="*/ 106652 h 432"/>
              <a:gd name="T28" fmla="*/ 271622 w 438"/>
              <a:gd name="T29" fmla="*/ 93320 h 432"/>
              <a:gd name="T30" fmla="*/ 238498 w 438"/>
              <a:gd name="T31" fmla="*/ 86655 h 432"/>
              <a:gd name="T32" fmla="*/ 172248 w 438"/>
              <a:gd name="T33" fmla="*/ 79989 h 432"/>
              <a:gd name="T34" fmla="*/ 165623 w 438"/>
              <a:gd name="T35" fmla="*/ 139980 h 432"/>
              <a:gd name="T36" fmla="*/ 119249 w 438"/>
              <a:gd name="T37" fmla="*/ 159978 h 432"/>
              <a:gd name="T38" fmla="*/ 165623 w 438"/>
              <a:gd name="T39" fmla="*/ 226635 h 432"/>
              <a:gd name="T40" fmla="*/ 198748 w 438"/>
              <a:gd name="T41" fmla="*/ 239967 h 432"/>
              <a:gd name="T42" fmla="*/ 158998 w 438"/>
              <a:gd name="T43" fmla="*/ 253298 h 432"/>
              <a:gd name="T44" fmla="*/ 92749 w 438"/>
              <a:gd name="T45" fmla="*/ 286627 h 432"/>
              <a:gd name="T46" fmla="*/ 145748 w 438"/>
              <a:gd name="T47" fmla="*/ 306624 h 432"/>
              <a:gd name="T48" fmla="*/ 192123 w 438"/>
              <a:gd name="T49" fmla="*/ 326621 h 432"/>
              <a:gd name="T50" fmla="*/ 125874 w 438"/>
              <a:gd name="T51" fmla="*/ 326621 h 432"/>
              <a:gd name="T52" fmla="*/ 79499 w 438"/>
              <a:gd name="T53" fmla="*/ 326621 h 432"/>
              <a:gd name="T54" fmla="*/ 59624 w 438"/>
              <a:gd name="T55" fmla="*/ 319955 h 432"/>
              <a:gd name="T56" fmla="*/ 0 w 438"/>
              <a:gd name="T57" fmla="*/ 333287 h 432"/>
              <a:gd name="T58" fmla="*/ 52999 w 438"/>
              <a:gd name="T59" fmla="*/ 359950 h 432"/>
              <a:gd name="T60" fmla="*/ 26500 w 438"/>
              <a:gd name="T61" fmla="*/ 373281 h 432"/>
              <a:gd name="T62" fmla="*/ 13250 w 438"/>
              <a:gd name="T63" fmla="*/ 406610 h 432"/>
              <a:gd name="T64" fmla="*/ 72874 w 438"/>
              <a:gd name="T65" fmla="*/ 419941 h 432"/>
              <a:gd name="T66" fmla="*/ 26500 w 438"/>
              <a:gd name="T67" fmla="*/ 446604 h 432"/>
              <a:gd name="T68" fmla="*/ 52999 w 438"/>
              <a:gd name="T69" fmla="*/ 453270 h 432"/>
              <a:gd name="T70" fmla="*/ 33125 w 438"/>
              <a:gd name="T71" fmla="*/ 473267 h 432"/>
              <a:gd name="T72" fmla="*/ 92749 w 438"/>
              <a:gd name="T73" fmla="*/ 479933 h 432"/>
              <a:gd name="T74" fmla="*/ 139124 w 438"/>
              <a:gd name="T75" fmla="*/ 479933 h 432"/>
              <a:gd name="T76" fmla="*/ 172248 w 438"/>
              <a:gd name="T77" fmla="*/ 439939 h 432"/>
              <a:gd name="T78" fmla="*/ 198748 w 438"/>
              <a:gd name="T79" fmla="*/ 459936 h 432"/>
              <a:gd name="T80" fmla="*/ 251747 w 438"/>
              <a:gd name="T81" fmla="*/ 459936 h 432"/>
              <a:gd name="T82" fmla="*/ 304747 w 438"/>
              <a:gd name="T83" fmla="*/ 446604 h 432"/>
              <a:gd name="T84" fmla="*/ 364371 w 438"/>
              <a:gd name="T85" fmla="*/ 466602 h 432"/>
              <a:gd name="T86" fmla="*/ 370996 w 438"/>
              <a:gd name="T87" fmla="*/ 439939 h 432"/>
              <a:gd name="T88" fmla="*/ 390871 w 438"/>
              <a:gd name="T89" fmla="*/ 419941 h 432"/>
              <a:gd name="T90" fmla="*/ 430621 w 438"/>
              <a:gd name="T91" fmla="*/ 373281 h 432"/>
              <a:gd name="T92" fmla="*/ 450495 w 438"/>
              <a:gd name="T93" fmla="*/ 279961 h 432"/>
              <a:gd name="T94" fmla="*/ 483620 w 438"/>
              <a:gd name="T95" fmla="*/ 219969 h 43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38" h="432">
                <a:moveTo>
                  <a:pt x="438" y="198"/>
                </a:moveTo>
                <a:lnTo>
                  <a:pt x="414" y="186"/>
                </a:lnTo>
                <a:lnTo>
                  <a:pt x="390" y="132"/>
                </a:lnTo>
                <a:lnTo>
                  <a:pt x="360" y="150"/>
                </a:lnTo>
                <a:lnTo>
                  <a:pt x="342" y="144"/>
                </a:lnTo>
                <a:lnTo>
                  <a:pt x="318" y="108"/>
                </a:lnTo>
                <a:lnTo>
                  <a:pt x="324" y="84"/>
                </a:lnTo>
                <a:lnTo>
                  <a:pt x="336" y="54"/>
                </a:lnTo>
                <a:lnTo>
                  <a:pt x="366" y="54"/>
                </a:lnTo>
                <a:lnTo>
                  <a:pt x="384" y="54"/>
                </a:lnTo>
                <a:lnTo>
                  <a:pt x="408" y="42"/>
                </a:lnTo>
                <a:lnTo>
                  <a:pt x="420" y="36"/>
                </a:lnTo>
                <a:lnTo>
                  <a:pt x="432" y="6"/>
                </a:lnTo>
                <a:lnTo>
                  <a:pt x="414" y="0"/>
                </a:lnTo>
                <a:lnTo>
                  <a:pt x="396" y="6"/>
                </a:lnTo>
                <a:lnTo>
                  <a:pt x="378" y="42"/>
                </a:lnTo>
                <a:lnTo>
                  <a:pt x="372" y="30"/>
                </a:lnTo>
                <a:lnTo>
                  <a:pt x="378" y="0"/>
                </a:lnTo>
                <a:lnTo>
                  <a:pt x="336" y="6"/>
                </a:lnTo>
                <a:lnTo>
                  <a:pt x="312" y="24"/>
                </a:lnTo>
                <a:lnTo>
                  <a:pt x="300" y="36"/>
                </a:lnTo>
                <a:lnTo>
                  <a:pt x="276" y="36"/>
                </a:lnTo>
                <a:lnTo>
                  <a:pt x="276" y="60"/>
                </a:lnTo>
                <a:lnTo>
                  <a:pt x="306" y="60"/>
                </a:lnTo>
                <a:lnTo>
                  <a:pt x="318" y="72"/>
                </a:lnTo>
                <a:lnTo>
                  <a:pt x="300" y="78"/>
                </a:lnTo>
                <a:lnTo>
                  <a:pt x="270" y="90"/>
                </a:lnTo>
                <a:lnTo>
                  <a:pt x="258" y="96"/>
                </a:lnTo>
                <a:lnTo>
                  <a:pt x="252" y="90"/>
                </a:lnTo>
                <a:lnTo>
                  <a:pt x="246" y="84"/>
                </a:lnTo>
                <a:lnTo>
                  <a:pt x="216" y="90"/>
                </a:lnTo>
                <a:lnTo>
                  <a:pt x="216" y="78"/>
                </a:lnTo>
                <a:lnTo>
                  <a:pt x="192" y="72"/>
                </a:lnTo>
                <a:lnTo>
                  <a:pt x="156" y="72"/>
                </a:lnTo>
                <a:lnTo>
                  <a:pt x="132" y="96"/>
                </a:lnTo>
                <a:lnTo>
                  <a:pt x="150" y="126"/>
                </a:lnTo>
                <a:lnTo>
                  <a:pt x="132" y="144"/>
                </a:lnTo>
                <a:lnTo>
                  <a:pt x="108" y="144"/>
                </a:lnTo>
                <a:lnTo>
                  <a:pt x="108" y="162"/>
                </a:lnTo>
                <a:lnTo>
                  <a:pt x="150" y="204"/>
                </a:lnTo>
                <a:lnTo>
                  <a:pt x="168" y="210"/>
                </a:lnTo>
                <a:lnTo>
                  <a:pt x="180" y="216"/>
                </a:lnTo>
                <a:lnTo>
                  <a:pt x="162" y="228"/>
                </a:lnTo>
                <a:lnTo>
                  <a:pt x="144" y="228"/>
                </a:lnTo>
                <a:lnTo>
                  <a:pt x="120" y="252"/>
                </a:lnTo>
                <a:lnTo>
                  <a:pt x="84" y="258"/>
                </a:lnTo>
                <a:lnTo>
                  <a:pt x="78" y="270"/>
                </a:lnTo>
                <a:lnTo>
                  <a:pt x="132" y="276"/>
                </a:lnTo>
                <a:lnTo>
                  <a:pt x="168" y="270"/>
                </a:lnTo>
                <a:lnTo>
                  <a:pt x="174" y="294"/>
                </a:lnTo>
                <a:lnTo>
                  <a:pt x="150" y="288"/>
                </a:lnTo>
                <a:lnTo>
                  <a:pt x="114" y="294"/>
                </a:lnTo>
                <a:lnTo>
                  <a:pt x="102" y="288"/>
                </a:lnTo>
                <a:lnTo>
                  <a:pt x="72" y="294"/>
                </a:lnTo>
                <a:lnTo>
                  <a:pt x="66" y="300"/>
                </a:lnTo>
                <a:lnTo>
                  <a:pt x="54" y="288"/>
                </a:lnTo>
                <a:lnTo>
                  <a:pt x="24" y="288"/>
                </a:lnTo>
                <a:lnTo>
                  <a:pt x="0" y="300"/>
                </a:lnTo>
                <a:lnTo>
                  <a:pt x="6" y="312"/>
                </a:lnTo>
                <a:lnTo>
                  <a:pt x="48" y="324"/>
                </a:lnTo>
                <a:lnTo>
                  <a:pt x="48" y="330"/>
                </a:lnTo>
                <a:lnTo>
                  <a:pt x="24" y="336"/>
                </a:lnTo>
                <a:lnTo>
                  <a:pt x="6" y="348"/>
                </a:lnTo>
                <a:lnTo>
                  <a:pt x="12" y="366"/>
                </a:lnTo>
                <a:lnTo>
                  <a:pt x="60" y="372"/>
                </a:lnTo>
                <a:lnTo>
                  <a:pt x="66" y="378"/>
                </a:lnTo>
                <a:lnTo>
                  <a:pt x="18" y="384"/>
                </a:lnTo>
                <a:lnTo>
                  <a:pt x="24" y="402"/>
                </a:lnTo>
                <a:lnTo>
                  <a:pt x="60" y="396"/>
                </a:lnTo>
                <a:lnTo>
                  <a:pt x="48" y="408"/>
                </a:lnTo>
                <a:lnTo>
                  <a:pt x="36" y="414"/>
                </a:lnTo>
                <a:lnTo>
                  <a:pt x="30" y="426"/>
                </a:lnTo>
                <a:lnTo>
                  <a:pt x="66" y="426"/>
                </a:lnTo>
                <a:lnTo>
                  <a:pt x="84" y="432"/>
                </a:lnTo>
                <a:lnTo>
                  <a:pt x="90" y="426"/>
                </a:lnTo>
                <a:lnTo>
                  <a:pt x="126" y="432"/>
                </a:lnTo>
                <a:lnTo>
                  <a:pt x="150" y="426"/>
                </a:lnTo>
                <a:lnTo>
                  <a:pt x="156" y="396"/>
                </a:lnTo>
                <a:lnTo>
                  <a:pt x="168" y="390"/>
                </a:lnTo>
                <a:lnTo>
                  <a:pt x="180" y="414"/>
                </a:lnTo>
                <a:lnTo>
                  <a:pt x="198" y="414"/>
                </a:lnTo>
                <a:lnTo>
                  <a:pt x="228" y="414"/>
                </a:lnTo>
                <a:lnTo>
                  <a:pt x="252" y="402"/>
                </a:lnTo>
                <a:lnTo>
                  <a:pt x="276" y="402"/>
                </a:lnTo>
                <a:lnTo>
                  <a:pt x="306" y="408"/>
                </a:lnTo>
                <a:lnTo>
                  <a:pt x="330" y="420"/>
                </a:lnTo>
                <a:lnTo>
                  <a:pt x="342" y="408"/>
                </a:lnTo>
                <a:lnTo>
                  <a:pt x="336" y="396"/>
                </a:lnTo>
                <a:lnTo>
                  <a:pt x="348" y="396"/>
                </a:lnTo>
                <a:lnTo>
                  <a:pt x="354" y="378"/>
                </a:lnTo>
                <a:lnTo>
                  <a:pt x="366" y="360"/>
                </a:lnTo>
                <a:lnTo>
                  <a:pt x="390" y="336"/>
                </a:lnTo>
                <a:lnTo>
                  <a:pt x="408" y="294"/>
                </a:lnTo>
                <a:lnTo>
                  <a:pt x="408" y="252"/>
                </a:lnTo>
                <a:lnTo>
                  <a:pt x="420" y="210"/>
                </a:lnTo>
                <a:lnTo>
                  <a:pt x="438" y="19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3" name="Freeform 44"/>
          <p:cNvSpPr>
            <a:spLocks noChangeAspect="1"/>
          </p:cNvSpPr>
          <p:nvPr/>
        </p:nvSpPr>
        <p:spPr bwMode="gray">
          <a:xfrm>
            <a:off x="2897188" y="2759075"/>
            <a:ext cx="730250" cy="1223963"/>
          </a:xfrm>
          <a:custGeom>
            <a:avLst/>
            <a:gdLst>
              <a:gd name="T0" fmla="*/ 571759 w 661"/>
              <a:gd name="T1" fmla="*/ 312656 h 1104"/>
              <a:gd name="T2" fmla="*/ 512039 w 661"/>
              <a:gd name="T3" fmla="*/ 352570 h 1104"/>
              <a:gd name="T4" fmla="*/ 498768 w 661"/>
              <a:gd name="T5" fmla="*/ 385831 h 1104"/>
              <a:gd name="T6" fmla="*/ 439049 w 661"/>
              <a:gd name="T7" fmla="*/ 379179 h 1104"/>
              <a:gd name="T8" fmla="*/ 565123 w 661"/>
              <a:gd name="T9" fmla="*/ 432397 h 1104"/>
              <a:gd name="T10" fmla="*/ 578394 w 661"/>
              <a:gd name="T11" fmla="*/ 625313 h 1104"/>
              <a:gd name="T12" fmla="*/ 644749 w 661"/>
              <a:gd name="T13" fmla="*/ 804924 h 1104"/>
              <a:gd name="T14" fmla="*/ 571759 w 661"/>
              <a:gd name="T15" fmla="*/ 784967 h 1104"/>
              <a:gd name="T16" fmla="*/ 638114 w 661"/>
              <a:gd name="T17" fmla="*/ 898055 h 1104"/>
              <a:gd name="T18" fmla="*/ 691198 w 661"/>
              <a:gd name="T19" fmla="*/ 924664 h 1104"/>
              <a:gd name="T20" fmla="*/ 724375 w 661"/>
              <a:gd name="T21" fmla="*/ 1031100 h 1104"/>
              <a:gd name="T22" fmla="*/ 658020 w 661"/>
              <a:gd name="T23" fmla="*/ 1104275 h 1104"/>
              <a:gd name="T24" fmla="*/ 631478 w 661"/>
              <a:gd name="T25" fmla="*/ 1130884 h 1104"/>
              <a:gd name="T26" fmla="*/ 638114 w 661"/>
              <a:gd name="T27" fmla="*/ 1144189 h 1104"/>
              <a:gd name="T28" fmla="*/ 664656 w 661"/>
              <a:gd name="T29" fmla="*/ 1190755 h 1104"/>
              <a:gd name="T30" fmla="*/ 558488 w 661"/>
              <a:gd name="T31" fmla="*/ 1224016 h 1104"/>
              <a:gd name="T32" fmla="*/ 425778 w 661"/>
              <a:gd name="T33" fmla="*/ 1177450 h 1104"/>
              <a:gd name="T34" fmla="*/ 359423 w 661"/>
              <a:gd name="T35" fmla="*/ 1170798 h 1104"/>
              <a:gd name="T36" fmla="*/ 278691 w 661"/>
              <a:gd name="T37" fmla="*/ 1150841 h 1104"/>
              <a:gd name="T38" fmla="*/ 179159 w 661"/>
              <a:gd name="T39" fmla="*/ 1184102 h 1104"/>
              <a:gd name="T40" fmla="*/ 99533 w 661"/>
              <a:gd name="T41" fmla="*/ 1137537 h 1104"/>
              <a:gd name="T42" fmla="*/ 26542 w 661"/>
              <a:gd name="T43" fmla="*/ 1164146 h 1104"/>
              <a:gd name="T44" fmla="*/ 0 w 661"/>
              <a:gd name="T45" fmla="*/ 1137537 h 1104"/>
              <a:gd name="T46" fmla="*/ 66355 w 661"/>
              <a:gd name="T47" fmla="*/ 1104275 h 1104"/>
              <a:gd name="T48" fmla="*/ 152617 w 661"/>
              <a:gd name="T49" fmla="*/ 1057709 h 1104"/>
              <a:gd name="T50" fmla="*/ 205701 w 661"/>
              <a:gd name="T51" fmla="*/ 1037753 h 1104"/>
              <a:gd name="T52" fmla="*/ 265420 w 661"/>
              <a:gd name="T53" fmla="*/ 1071014 h 1104"/>
              <a:gd name="T54" fmla="*/ 332881 w 661"/>
              <a:gd name="T55" fmla="*/ 1031100 h 1104"/>
              <a:gd name="T56" fmla="*/ 238878 w 661"/>
              <a:gd name="T57" fmla="*/ 1024448 h 1104"/>
              <a:gd name="T58" fmla="*/ 192430 w 661"/>
              <a:gd name="T59" fmla="*/ 991187 h 1104"/>
              <a:gd name="T60" fmla="*/ 152617 w 661"/>
              <a:gd name="T61" fmla="*/ 964578 h 1104"/>
              <a:gd name="T62" fmla="*/ 119439 w 661"/>
              <a:gd name="T63" fmla="*/ 944621 h 1104"/>
              <a:gd name="T64" fmla="*/ 152617 w 661"/>
              <a:gd name="T65" fmla="*/ 904707 h 1104"/>
              <a:gd name="T66" fmla="*/ 252149 w 661"/>
              <a:gd name="T67" fmla="*/ 864794 h 1104"/>
              <a:gd name="T68" fmla="*/ 232243 w 661"/>
              <a:gd name="T69" fmla="*/ 804924 h 1104"/>
              <a:gd name="T70" fmla="*/ 232243 w 661"/>
              <a:gd name="T71" fmla="*/ 778315 h 1104"/>
              <a:gd name="T72" fmla="*/ 285327 w 661"/>
              <a:gd name="T73" fmla="*/ 765010 h 1104"/>
              <a:gd name="T74" fmla="*/ 366058 w 661"/>
              <a:gd name="T75" fmla="*/ 778315 h 1104"/>
              <a:gd name="T76" fmla="*/ 399236 w 661"/>
              <a:gd name="T77" fmla="*/ 731749 h 1104"/>
              <a:gd name="T78" fmla="*/ 425778 w 661"/>
              <a:gd name="T79" fmla="*/ 691835 h 1104"/>
              <a:gd name="T80" fmla="*/ 399236 w 661"/>
              <a:gd name="T81" fmla="*/ 645269 h 1104"/>
              <a:gd name="T82" fmla="*/ 412507 w 661"/>
              <a:gd name="T83" fmla="*/ 565442 h 1104"/>
              <a:gd name="T84" fmla="*/ 405871 w 661"/>
              <a:gd name="T85" fmla="*/ 538833 h 1104"/>
              <a:gd name="T86" fmla="*/ 339516 w 661"/>
              <a:gd name="T87" fmla="*/ 525529 h 1104"/>
              <a:gd name="T88" fmla="*/ 278691 w 661"/>
              <a:gd name="T89" fmla="*/ 498920 h 1104"/>
              <a:gd name="T90" fmla="*/ 339516 w 661"/>
              <a:gd name="T91" fmla="*/ 399136 h 1104"/>
              <a:gd name="T92" fmla="*/ 346152 w 661"/>
              <a:gd name="T93" fmla="*/ 352570 h 1104"/>
              <a:gd name="T94" fmla="*/ 325140 w 661"/>
              <a:gd name="T95" fmla="*/ 345918 h 1104"/>
              <a:gd name="T96" fmla="*/ 272056 w 661"/>
              <a:gd name="T97" fmla="*/ 412440 h 1104"/>
              <a:gd name="T98" fmla="*/ 252149 w 661"/>
              <a:gd name="T99" fmla="*/ 399136 h 1104"/>
              <a:gd name="T100" fmla="*/ 332881 w 661"/>
              <a:gd name="T101" fmla="*/ 272743 h 1104"/>
              <a:gd name="T102" fmla="*/ 352787 w 661"/>
              <a:gd name="T103" fmla="*/ 239481 h 1104"/>
              <a:gd name="T104" fmla="*/ 291962 w 661"/>
              <a:gd name="T105" fmla="*/ 206220 h 1104"/>
              <a:gd name="T106" fmla="*/ 359423 w 661"/>
              <a:gd name="T107" fmla="*/ 179611 h 1104"/>
              <a:gd name="T108" fmla="*/ 379329 w 661"/>
              <a:gd name="T109" fmla="*/ 119741 h 1104"/>
              <a:gd name="T110" fmla="*/ 425778 w 661"/>
              <a:gd name="T111" fmla="*/ 86479 h 1104"/>
              <a:gd name="T112" fmla="*/ 458955 w 661"/>
              <a:gd name="T113" fmla="*/ 33261 h 1104"/>
              <a:gd name="T114" fmla="*/ 518675 w 661"/>
              <a:gd name="T115" fmla="*/ 33261 h 1104"/>
              <a:gd name="T116" fmla="*/ 604936 w 661"/>
              <a:gd name="T117" fmla="*/ 79827 h 1104"/>
              <a:gd name="T118" fmla="*/ 531946 w 661"/>
              <a:gd name="T119" fmla="*/ 126393 h 1104"/>
              <a:gd name="T120" fmla="*/ 478862 w 661"/>
              <a:gd name="T121" fmla="*/ 166307 h 1104"/>
              <a:gd name="T122" fmla="*/ 624843 w 661"/>
              <a:gd name="T123" fmla="*/ 192916 h 110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61" h="1104">
                <a:moveTo>
                  <a:pt x="595" y="174"/>
                </a:moveTo>
                <a:lnTo>
                  <a:pt x="589" y="210"/>
                </a:lnTo>
                <a:lnTo>
                  <a:pt x="517" y="282"/>
                </a:lnTo>
                <a:lnTo>
                  <a:pt x="505" y="312"/>
                </a:lnTo>
                <a:lnTo>
                  <a:pt x="475" y="312"/>
                </a:lnTo>
                <a:lnTo>
                  <a:pt x="463" y="318"/>
                </a:lnTo>
                <a:lnTo>
                  <a:pt x="481" y="330"/>
                </a:lnTo>
                <a:lnTo>
                  <a:pt x="481" y="336"/>
                </a:lnTo>
                <a:lnTo>
                  <a:pt x="451" y="348"/>
                </a:lnTo>
                <a:lnTo>
                  <a:pt x="421" y="336"/>
                </a:lnTo>
                <a:lnTo>
                  <a:pt x="397" y="330"/>
                </a:lnTo>
                <a:lnTo>
                  <a:pt x="397" y="342"/>
                </a:lnTo>
                <a:lnTo>
                  <a:pt x="439" y="366"/>
                </a:lnTo>
                <a:lnTo>
                  <a:pt x="481" y="372"/>
                </a:lnTo>
                <a:lnTo>
                  <a:pt x="511" y="390"/>
                </a:lnTo>
                <a:lnTo>
                  <a:pt x="529" y="486"/>
                </a:lnTo>
                <a:lnTo>
                  <a:pt x="517" y="534"/>
                </a:lnTo>
                <a:lnTo>
                  <a:pt x="523" y="564"/>
                </a:lnTo>
                <a:lnTo>
                  <a:pt x="547" y="600"/>
                </a:lnTo>
                <a:lnTo>
                  <a:pt x="571" y="618"/>
                </a:lnTo>
                <a:lnTo>
                  <a:pt x="583" y="726"/>
                </a:lnTo>
                <a:lnTo>
                  <a:pt x="565" y="726"/>
                </a:lnTo>
                <a:lnTo>
                  <a:pt x="541" y="708"/>
                </a:lnTo>
                <a:lnTo>
                  <a:pt x="517" y="708"/>
                </a:lnTo>
                <a:lnTo>
                  <a:pt x="517" y="720"/>
                </a:lnTo>
                <a:lnTo>
                  <a:pt x="571" y="756"/>
                </a:lnTo>
                <a:lnTo>
                  <a:pt x="577" y="810"/>
                </a:lnTo>
                <a:lnTo>
                  <a:pt x="565" y="822"/>
                </a:lnTo>
                <a:lnTo>
                  <a:pt x="571" y="828"/>
                </a:lnTo>
                <a:lnTo>
                  <a:pt x="625" y="834"/>
                </a:lnTo>
                <a:lnTo>
                  <a:pt x="661" y="864"/>
                </a:lnTo>
                <a:lnTo>
                  <a:pt x="661" y="894"/>
                </a:lnTo>
                <a:lnTo>
                  <a:pt x="655" y="930"/>
                </a:lnTo>
                <a:lnTo>
                  <a:pt x="625" y="966"/>
                </a:lnTo>
                <a:lnTo>
                  <a:pt x="613" y="984"/>
                </a:lnTo>
                <a:lnTo>
                  <a:pt x="595" y="996"/>
                </a:lnTo>
                <a:lnTo>
                  <a:pt x="565" y="996"/>
                </a:lnTo>
                <a:lnTo>
                  <a:pt x="589" y="1014"/>
                </a:lnTo>
                <a:lnTo>
                  <a:pt x="571" y="1020"/>
                </a:lnTo>
                <a:lnTo>
                  <a:pt x="547" y="1014"/>
                </a:lnTo>
                <a:lnTo>
                  <a:pt x="529" y="1026"/>
                </a:lnTo>
                <a:lnTo>
                  <a:pt x="577" y="1032"/>
                </a:lnTo>
                <a:lnTo>
                  <a:pt x="583" y="1044"/>
                </a:lnTo>
                <a:lnTo>
                  <a:pt x="613" y="1044"/>
                </a:lnTo>
                <a:lnTo>
                  <a:pt x="601" y="1074"/>
                </a:lnTo>
                <a:lnTo>
                  <a:pt x="571" y="1086"/>
                </a:lnTo>
                <a:lnTo>
                  <a:pt x="559" y="1092"/>
                </a:lnTo>
                <a:lnTo>
                  <a:pt x="505" y="1104"/>
                </a:lnTo>
                <a:lnTo>
                  <a:pt x="469" y="1080"/>
                </a:lnTo>
                <a:lnTo>
                  <a:pt x="415" y="1080"/>
                </a:lnTo>
                <a:lnTo>
                  <a:pt x="385" y="1062"/>
                </a:lnTo>
                <a:lnTo>
                  <a:pt x="373" y="1050"/>
                </a:lnTo>
                <a:lnTo>
                  <a:pt x="349" y="1068"/>
                </a:lnTo>
                <a:lnTo>
                  <a:pt x="325" y="1056"/>
                </a:lnTo>
                <a:lnTo>
                  <a:pt x="313" y="1062"/>
                </a:lnTo>
                <a:lnTo>
                  <a:pt x="276" y="1062"/>
                </a:lnTo>
                <a:lnTo>
                  <a:pt x="252" y="1038"/>
                </a:lnTo>
                <a:lnTo>
                  <a:pt x="210" y="1038"/>
                </a:lnTo>
                <a:lnTo>
                  <a:pt x="186" y="1074"/>
                </a:lnTo>
                <a:lnTo>
                  <a:pt x="162" y="1068"/>
                </a:lnTo>
                <a:lnTo>
                  <a:pt x="132" y="1038"/>
                </a:lnTo>
                <a:lnTo>
                  <a:pt x="96" y="1038"/>
                </a:lnTo>
                <a:lnTo>
                  <a:pt x="90" y="1026"/>
                </a:lnTo>
                <a:lnTo>
                  <a:pt x="54" y="1032"/>
                </a:lnTo>
                <a:lnTo>
                  <a:pt x="42" y="1056"/>
                </a:lnTo>
                <a:lnTo>
                  <a:pt x="24" y="1050"/>
                </a:lnTo>
                <a:lnTo>
                  <a:pt x="24" y="1044"/>
                </a:lnTo>
                <a:lnTo>
                  <a:pt x="0" y="1038"/>
                </a:lnTo>
                <a:lnTo>
                  <a:pt x="0" y="1026"/>
                </a:lnTo>
                <a:lnTo>
                  <a:pt x="18" y="1008"/>
                </a:lnTo>
                <a:lnTo>
                  <a:pt x="36" y="1014"/>
                </a:lnTo>
                <a:lnTo>
                  <a:pt x="60" y="996"/>
                </a:lnTo>
                <a:lnTo>
                  <a:pt x="96" y="996"/>
                </a:lnTo>
                <a:lnTo>
                  <a:pt x="132" y="978"/>
                </a:lnTo>
                <a:lnTo>
                  <a:pt x="138" y="954"/>
                </a:lnTo>
                <a:lnTo>
                  <a:pt x="162" y="954"/>
                </a:lnTo>
                <a:lnTo>
                  <a:pt x="162" y="936"/>
                </a:lnTo>
                <a:lnTo>
                  <a:pt x="186" y="936"/>
                </a:lnTo>
                <a:lnTo>
                  <a:pt x="204" y="948"/>
                </a:lnTo>
                <a:lnTo>
                  <a:pt x="228" y="954"/>
                </a:lnTo>
                <a:lnTo>
                  <a:pt x="240" y="966"/>
                </a:lnTo>
                <a:lnTo>
                  <a:pt x="258" y="966"/>
                </a:lnTo>
                <a:lnTo>
                  <a:pt x="282" y="954"/>
                </a:lnTo>
                <a:lnTo>
                  <a:pt x="301" y="930"/>
                </a:lnTo>
                <a:lnTo>
                  <a:pt x="288" y="924"/>
                </a:lnTo>
                <a:lnTo>
                  <a:pt x="258" y="942"/>
                </a:lnTo>
                <a:lnTo>
                  <a:pt x="216" y="924"/>
                </a:lnTo>
                <a:lnTo>
                  <a:pt x="216" y="906"/>
                </a:lnTo>
                <a:lnTo>
                  <a:pt x="174" y="906"/>
                </a:lnTo>
                <a:lnTo>
                  <a:pt x="174" y="894"/>
                </a:lnTo>
                <a:lnTo>
                  <a:pt x="192" y="888"/>
                </a:lnTo>
                <a:lnTo>
                  <a:pt x="180" y="864"/>
                </a:lnTo>
                <a:lnTo>
                  <a:pt x="138" y="870"/>
                </a:lnTo>
                <a:lnTo>
                  <a:pt x="126" y="870"/>
                </a:lnTo>
                <a:lnTo>
                  <a:pt x="132" y="852"/>
                </a:lnTo>
                <a:lnTo>
                  <a:pt x="108" y="852"/>
                </a:lnTo>
                <a:lnTo>
                  <a:pt x="96" y="840"/>
                </a:lnTo>
                <a:lnTo>
                  <a:pt x="132" y="810"/>
                </a:lnTo>
                <a:lnTo>
                  <a:pt x="138" y="816"/>
                </a:lnTo>
                <a:lnTo>
                  <a:pt x="156" y="804"/>
                </a:lnTo>
                <a:lnTo>
                  <a:pt x="198" y="804"/>
                </a:lnTo>
                <a:lnTo>
                  <a:pt x="228" y="780"/>
                </a:lnTo>
                <a:lnTo>
                  <a:pt x="234" y="732"/>
                </a:lnTo>
                <a:lnTo>
                  <a:pt x="228" y="720"/>
                </a:lnTo>
                <a:lnTo>
                  <a:pt x="210" y="726"/>
                </a:lnTo>
                <a:lnTo>
                  <a:pt x="186" y="726"/>
                </a:lnTo>
                <a:lnTo>
                  <a:pt x="186" y="714"/>
                </a:lnTo>
                <a:lnTo>
                  <a:pt x="210" y="702"/>
                </a:lnTo>
                <a:lnTo>
                  <a:pt x="228" y="702"/>
                </a:lnTo>
                <a:lnTo>
                  <a:pt x="246" y="690"/>
                </a:lnTo>
                <a:lnTo>
                  <a:pt x="258" y="690"/>
                </a:lnTo>
                <a:lnTo>
                  <a:pt x="282" y="678"/>
                </a:lnTo>
                <a:lnTo>
                  <a:pt x="307" y="678"/>
                </a:lnTo>
                <a:lnTo>
                  <a:pt x="331" y="702"/>
                </a:lnTo>
                <a:lnTo>
                  <a:pt x="331" y="678"/>
                </a:lnTo>
                <a:lnTo>
                  <a:pt x="349" y="672"/>
                </a:lnTo>
                <a:lnTo>
                  <a:pt x="361" y="660"/>
                </a:lnTo>
                <a:lnTo>
                  <a:pt x="361" y="636"/>
                </a:lnTo>
                <a:lnTo>
                  <a:pt x="373" y="630"/>
                </a:lnTo>
                <a:lnTo>
                  <a:pt x="385" y="624"/>
                </a:lnTo>
                <a:lnTo>
                  <a:pt x="385" y="600"/>
                </a:lnTo>
                <a:lnTo>
                  <a:pt x="361" y="612"/>
                </a:lnTo>
                <a:lnTo>
                  <a:pt x="361" y="582"/>
                </a:lnTo>
                <a:lnTo>
                  <a:pt x="343" y="552"/>
                </a:lnTo>
                <a:lnTo>
                  <a:pt x="355" y="528"/>
                </a:lnTo>
                <a:lnTo>
                  <a:pt x="373" y="510"/>
                </a:lnTo>
                <a:lnTo>
                  <a:pt x="403" y="510"/>
                </a:lnTo>
                <a:lnTo>
                  <a:pt x="385" y="486"/>
                </a:lnTo>
                <a:lnTo>
                  <a:pt x="367" y="486"/>
                </a:lnTo>
                <a:lnTo>
                  <a:pt x="331" y="498"/>
                </a:lnTo>
                <a:lnTo>
                  <a:pt x="319" y="474"/>
                </a:lnTo>
                <a:lnTo>
                  <a:pt x="307" y="474"/>
                </a:lnTo>
                <a:lnTo>
                  <a:pt x="294" y="492"/>
                </a:lnTo>
                <a:lnTo>
                  <a:pt x="258" y="492"/>
                </a:lnTo>
                <a:lnTo>
                  <a:pt x="252" y="450"/>
                </a:lnTo>
                <a:lnTo>
                  <a:pt x="282" y="420"/>
                </a:lnTo>
                <a:lnTo>
                  <a:pt x="294" y="390"/>
                </a:lnTo>
                <a:lnTo>
                  <a:pt x="307" y="360"/>
                </a:lnTo>
                <a:lnTo>
                  <a:pt x="331" y="336"/>
                </a:lnTo>
                <a:lnTo>
                  <a:pt x="331" y="318"/>
                </a:lnTo>
                <a:lnTo>
                  <a:pt x="313" y="318"/>
                </a:lnTo>
                <a:lnTo>
                  <a:pt x="319" y="300"/>
                </a:lnTo>
                <a:lnTo>
                  <a:pt x="313" y="288"/>
                </a:lnTo>
                <a:lnTo>
                  <a:pt x="294" y="312"/>
                </a:lnTo>
                <a:lnTo>
                  <a:pt x="270" y="318"/>
                </a:lnTo>
                <a:lnTo>
                  <a:pt x="252" y="354"/>
                </a:lnTo>
                <a:lnTo>
                  <a:pt x="246" y="372"/>
                </a:lnTo>
                <a:lnTo>
                  <a:pt x="234" y="384"/>
                </a:lnTo>
                <a:lnTo>
                  <a:pt x="228" y="378"/>
                </a:lnTo>
                <a:lnTo>
                  <a:pt x="228" y="360"/>
                </a:lnTo>
                <a:lnTo>
                  <a:pt x="246" y="324"/>
                </a:lnTo>
                <a:lnTo>
                  <a:pt x="264" y="294"/>
                </a:lnTo>
                <a:lnTo>
                  <a:pt x="301" y="246"/>
                </a:lnTo>
                <a:lnTo>
                  <a:pt x="313" y="234"/>
                </a:lnTo>
                <a:lnTo>
                  <a:pt x="331" y="228"/>
                </a:lnTo>
                <a:lnTo>
                  <a:pt x="319" y="216"/>
                </a:lnTo>
                <a:lnTo>
                  <a:pt x="276" y="216"/>
                </a:lnTo>
                <a:lnTo>
                  <a:pt x="276" y="204"/>
                </a:lnTo>
                <a:lnTo>
                  <a:pt x="264" y="186"/>
                </a:lnTo>
                <a:lnTo>
                  <a:pt x="276" y="174"/>
                </a:lnTo>
                <a:lnTo>
                  <a:pt x="294" y="174"/>
                </a:lnTo>
                <a:lnTo>
                  <a:pt x="325" y="162"/>
                </a:lnTo>
                <a:lnTo>
                  <a:pt x="331" y="138"/>
                </a:lnTo>
                <a:lnTo>
                  <a:pt x="319" y="108"/>
                </a:lnTo>
                <a:lnTo>
                  <a:pt x="343" y="108"/>
                </a:lnTo>
                <a:lnTo>
                  <a:pt x="337" y="84"/>
                </a:lnTo>
                <a:lnTo>
                  <a:pt x="361" y="66"/>
                </a:lnTo>
                <a:lnTo>
                  <a:pt x="385" y="78"/>
                </a:lnTo>
                <a:lnTo>
                  <a:pt x="385" y="48"/>
                </a:lnTo>
                <a:lnTo>
                  <a:pt x="403" y="30"/>
                </a:lnTo>
                <a:lnTo>
                  <a:pt x="415" y="30"/>
                </a:lnTo>
                <a:lnTo>
                  <a:pt x="445" y="0"/>
                </a:lnTo>
                <a:lnTo>
                  <a:pt x="457" y="18"/>
                </a:lnTo>
                <a:lnTo>
                  <a:pt x="469" y="30"/>
                </a:lnTo>
                <a:lnTo>
                  <a:pt x="547" y="30"/>
                </a:lnTo>
                <a:lnTo>
                  <a:pt x="553" y="42"/>
                </a:lnTo>
                <a:lnTo>
                  <a:pt x="547" y="72"/>
                </a:lnTo>
                <a:lnTo>
                  <a:pt x="481" y="96"/>
                </a:lnTo>
                <a:lnTo>
                  <a:pt x="457" y="114"/>
                </a:lnTo>
                <a:lnTo>
                  <a:pt x="481" y="114"/>
                </a:lnTo>
                <a:lnTo>
                  <a:pt x="469" y="126"/>
                </a:lnTo>
                <a:lnTo>
                  <a:pt x="445" y="132"/>
                </a:lnTo>
                <a:lnTo>
                  <a:pt x="433" y="150"/>
                </a:lnTo>
                <a:lnTo>
                  <a:pt x="445" y="156"/>
                </a:lnTo>
                <a:lnTo>
                  <a:pt x="541" y="150"/>
                </a:lnTo>
                <a:lnTo>
                  <a:pt x="565" y="174"/>
                </a:lnTo>
                <a:lnTo>
                  <a:pt x="595" y="17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6" name="Freeform 47"/>
          <p:cNvSpPr>
            <a:spLocks noChangeAspect="1"/>
          </p:cNvSpPr>
          <p:nvPr/>
        </p:nvSpPr>
        <p:spPr bwMode="gray">
          <a:xfrm>
            <a:off x="4033838" y="5265738"/>
            <a:ext cx="107950" cy="246062"/>
          </a:xfrm>
          <a:custGeom>
            <a:avLst/>
            <a:gdLst>
              <a:gd name="T0" fmla="*/ 101212 w 97"/>
              <a:gd name="T1" fmla="*/ 0 h 222"/>
              <a:gd name="T2" fmla="*/ 87865 w 97"/>
              <a:gd name="T3" fmla="*/ 0 h 222"/>
              <a:gd name="T4" fmla="*/ 81192 w 97"/>
              <a:gd name="T5" fmla="*/ 20060 h 222"/>
              <a:gd name="T6" fmla="*/ 81192 w 97"/>
              <a:gd name="T7" fmla="*/ 40120 h 222"/>
              <a:gd name="T8" fmla="*/ 66733 w 97"/>
              <a:gd name="T9" fmla="*/ 33433 h 222"/>
              <a:gd name="T10" fmla="*/ 40040 w 97"/>
              <a:gd name="T11" fmla="*/ 53493 h 222"/>
              <a:gd name="T12" fmla="*/ 13347 w 97"/>
              <a:gd name="T13" fmla="*/ 66867 h 222"/>
              <a:gd name="T14" fmla="*/ 0 w 97"/>
              <a:gd name="T15" fmla="*/ 106987 h 222"/>
              <a:gd name="T16" fmla="*/ 0 w 97"/>
              <a:gd name="T17" fmla="*/ 153794 h 222"/>
              <a:gd name="T18" fmla="*/ 6673 w 97"/>
              <a:gd name="T19" fmla="*/ 160480 h 222"/>
              <a:gd name="T20" fmla="*/ 13347 w 97"/>
              <a:gd name="T21" fmla="*/ 187227 h 222"/>
              <a:gd name="T22" fmla="*/ 26693 w 97"/>
              <a:gd name="T23" fmla="*/ 193914 h 222"/>
              <a:gd name="T24" fmla="*/ 13347 w 97"/>
              <a:gd name="T25" fmla="*/ 213974 h 222"/>
              <a:gd name="T26" fmla="*/ 26693 w 97"/>
              <a:gd name="T27" fmla="*/ 234034 h 222"/>
              <a:gd name="T28" fmla="*/ 53386 w 97"/>
              <a:gd name="T29" fmla="*/ 247407 h 222"/>
              <a:gd name="T30" fmla="*/ 66733 w 97"/>
              <a:gd name="T31" fmla="*/ 227347 h 222"/>
              <a:gd name="T32" fmla="*/ 74519 w 97"/>
              <a:gd name="T33" fmla="*/ 207287 h 222"/>
              <a:gd name="T34" fmla="*/ 101212 w 97"/>
              <a:gd name="T35" fmla="*/ 167167 h 222"/>
              <a:gd name="T36" fmla="*/ 101212 w 97"/>
              <a:gd name="T37" fmla="*/ 133734 h 222"/>
              <a:gd name="T38" fmla="*/ 107885 w 97"/>
              <a:gd name="T39" fmla="*/ 93613 h 222"/>
              <a:gd name="T40" fmla="*/ 107885 w 97"/>
              <a:gd name="T41" fmla="*/ 26747 h 222"/>
              <a:gd name="T42" fmla="*/ 101212 w 97"/>
              <a:gd name="T43" fmla="*/ 0 h 22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97" h="222">
                <a:moveTo>
                  <a:pt x="91" y="0"/>
                </a:moveTo>
                <a:lnTo>
                  <a:pt x="79" y="0"/>
                </a:lnTo>
                <a:lnTo>
                  <a:pt x="73" y="18"/>
                </a:lnTo>
                <a:lnTo>
                  <a:pt x="73" y="36"/>
                </a:lnTo>
                <a:lnTo>
                  <a:pt x="60" y="30"/>
                </a:lnTo>
                <a:lnTo>
                  <a:pt x="36" y="48"/>
                </a:lnTo>
                <a:lnTo>
                  <a:pt x="12" y="60"/>
                </a:lnTo>
                <a:lnTo>
                  <a:pt x="0" y="96"/>
                </a:lnTo>
                <a:lnTo>
                  <a:pt x="0" y="138"/>
                </a:lnTo>
                <a:lnTo>
                  <a:pt x="6" y="144"/>
                </a:lnTo>
                <a:lnTo>
                  <a:pt x="12" y="168"/>
                </a:lnTo>
                <a:lnTo>
                  <a:pt x="24" y="174"/>
                </a:lnTo>
                <a:lnTo>
                  <a:pt x="12" y="192"/>
                </a:lnTo>
                <a:lnTo>
                  <a:pt x="24" y="210"/>
                </a:lnTo>
                <a:lnTo>
                  <a:pt x="48" y="222"/>
                </a:lnTo>
                <a:lnTo>
                  <a:pt x="60" y="204"/>
                </a:lnTo>
                <a:lnTo>
                  <a:pt x="67" y="186"/>
                </a:lnTo>
                <a:lnTo>
                  <a:pt x="91" y="150"/>
                </a:lnTo>
                <a:lnTo>
                  <a:pt x="91" y="120"/>
                </a:lnTo>
                <a:lnTo>
                  <a:pt x="97" y="84"/>
                </a:lnTo>
                <a:lnTo>
                  <a:pt x="97" y="24"/>
                </a:lnTo>
                <a:lnTo>
                  <a:pt x="91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4" name="Freeform 45"/>
          <p:cNvSpPr>
            <a:spLocks noChangeAspect="1"/>
          </p:cNvSpPr>
          <p:nvPr/>
        </p:nvSpPr>
        <p:spPr bwMode="gray">
          <a:xfrm>
            <a:off x="4378325" y="6011863"/>
            <a:ext cx="373063" cy="242887"/>
          </a:xfrm>
          <a:custGeom>
            <a:avLst/>
            <a:gdLst>
              <a:gd name="T0" fmla="*/ 358730 w 336"/>
              <a:gd name="T1" fmla="*/ 6586 h 222"/>
              <a:gd name="T2" fmla="*/ 372016 w 336"/>
              <a:gd name="T3" fmla="*/ 13172 h 222"/>
              <a:gd name="T4" fmla="*/ 358730 w 336"/>
              <a:gd name="T5" fmla="*/ 39517 h 222"/>
              <a:gd name="T6" fmla="*/ 318871 w 336"/>
              <a:gd name="T7" fmla="*/ 131723 h 222"/>
              <a:gd name="T8" fmla="*/ 332157 w 336"/>
              <a:gd name="T9" fmla="*/ 151481 h 222"/>
              <a:gd name="T10" fmla="*/ 338800 w 336"/>
              <a:gd name="T11" fmla="*/ 184412 h 222"/>
              <a:gd name="T12" fmla="*/ 325514 w 336"/>
              <a:gd name="T13" fmla="*/ 204170 h 222"/>
              <a:gd name="T14" fmla="*/ 325514 w 336"/>
              <a:gd name="T15" fmla="*/ 230515 h 222"/>
              <a:gd name="T16" fmla="*/ 298941 w 336"/>
              <a:gd name="T17" fmla="*/ 243687 h 222"/>
              <a:gd name="T18" fmla="*/ 272369 w 336"/>
              <a:gd name="T19" fmla="*/ 223929 h 222"/>
              <a:gd name="T20" fmla="*/ 219224 w 336"/>
              <a:gd name="T21" fmla="*/ 217342 h 222"/>
              <a:gd name="T22" fmla="*/ 205937 w 336"/>
              <a:gd name="T23" fmla="*/ 184412 h 222"/>
              <a:gd name="T24" fmla="*/ 166079 w 336"/>
              <a:gd name="T25" fmla="*/ 177826 h 222"/>
              <a:gd name="T26" fmla="*/ 86361 w 336"/>
              <a:gd name="T27" fmla="*/ 125137 h 222"/>
              <a:gd name="T28" fmla="*/ 26573 w 336"/>
              <a:gd name="T29" fmla="*/ 92206 h 222"/>
              <a:gd name="T30" fmla="*/ 0 w 336"/>
              <a:gd name="T31" fmla="*/ 52689 h 222"/>
              <a:gd name="T32" fmla="*/ 26573 w 336"/>
              <a:gd name="T33" fmla="*/ 26345 h 222"/>
              <a:gd name="T34" fmla="*/ 46502 w 336"/>
              <a:gd name="T35" fmla="*/ 0 h 222"/>
              <a:gd name="T36" fmla="*/ 53145 w 336"/>
              <a:gd name="T37" fmla="*/ 13172 h 222"/>
              <a:gd name="T38" fmla="*/ 106290 w 336"/>
              <a:gd name="T39" fmla="*/ 6586 h 222"/>
              <a:gd name="T40" fmla="*/ 139506 w 336"/>
              <a:gd name="T41" fmla="*/ 32931 h 222"/>
              <a:gd name="T42" fmla="*/ 192651 w 336"/>
              <a:gd name="T43" fmla="*/ 39517 h 222"/>
              <a:gd name="T44" fmla="*/ 245796 w 336"/>
              <a:gd name="T45" fmla="*/ 39517 h 222"/>
              <a:gd name="T46" fmla="*/ 305585 w 336"/>
              <a:gd name="T47" fmla="*/ 19758 h 222"/>
              <a:gd name="T48" fmla="*/ 325514 w 336"/>
              <a:gd name="T49" fmla="*/ 26345 h 222"/>
              <a:gd name="T50" fmla="*/ 345443 w 336"/>
              <a:gd name="T51" fmla="*/ 6586 h 222"/>
              <a:gd name="T52" fmla="*/ 358730 w 336"/>
              <a:gd name="T53" fmla="*/ 6586 h 22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36" h="222">
                <a:moveTo>
                  <a:pt x="324" y="6"/>
                </a:moveTo>
                <a:lnTo>
                  <a:pt x="336" y="12"/>
                </a:lnTo>
                <a:lnTo>
                  <a:pt x="324" y="36"/>
                </a:lnTo>
                <a:lnTo>
                  <a:pt x="288" y="120"/>
                </a:lnTo>
                <a:lnTo>
                  <a:pt x="300" y="138"/>
                </a:lnTo>
                <a:lnTo>
                  <a:pt x="306" y="168"/>
                </a:lnTo>
                <a:lnTo>
                  <a:pt x="294" y="186"/>
                </a:lnTo>
                <a:lnTo>
                  <a:pt x="294" y="210"/>
                </a:lnTo>
                <a:lnTo>
                  <a:pt x="270" y="222"/>
                </a:lnTo>
                <a:lnTo>
                  <a:pt x="246" y="204"/>
                </a:lnTo>
                <a:lnTo>
                  <a:pt x="198" y="198"/>
                </a:lnTo>
                <a:lnTo>
                  <a:pt x="186" y="168"/>
                </a:lnTo>
                <a:lnTo>
                  <a:pt x="150" y="162"/>
                </a:lnTo>
                <a:lnTo>
                  <a:pt x="78" y="114"/>
                </a:lnTo>
                <a:lnTo>
                  <a:pt x="24" y="84"/>
                </a:lnTo>
                <a:lnTo>
                  <a:pt x="0" y="48"/>
                </a:lnTo>
                <a:lnTo>
                  <a:pt x="24" y="24"/>
                </a:lnTo>
                <a:lnTo>
                  <a:pt x="42" y="0"/>
                </a:lnTo>
                <a:lnTo>
                  <a:pt x="48" y="12"/>
                </a:lnTo>
                <a:lnTo>
                  <a:pt x="96" y="6"/>
                </a:lnTo>
                <a:lnTo>
                  <a:pt x="126" y="30"/>
                </a:lnTo>
                <a:lnTo>
                  <a:pt x="174" y="36"/>
                </a:lnTo>
                <a:lnTo>
                  <a:pt x="222" y="36"/>
                </a:lnTo>
                <a:lnTo>
                  <a:pt x="276" y="18"/>
                </a:lnTo>
                <a:lnTo>
                  <a:pt x="294" y="24"/>
                </a:lnTo>
                <a:lnTo>
                  <a:pt x="312" y="6"/>
                </a:lnTo>
                <a:lnTo>
                  <a:pt x="324" y="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5" name="Freeform 46"/>
          <p:cNvSpPr>
            <a:spLocks noChangeAspect="1"/>
          </p:cNvSpPr>
          <p:nvPr/>
        </p:nvSpPr>
        <p:spPr bwMode="gray">
          <a:xfrm>
            <a:off x="3948113" y="5538788"/>
            <a:ext cx="198437" cy="330200"/>
          </a:xfrm>
          <a:custGeom>
            <a:avLst/>
            <a:gdLst>
              <a:gd name="T0" fmla="*/ 125355 w 181"/>
              <a:gd name="T1" fmla="*/ 0 h 300"/>
              <a:gd name="T2" fmla="*/ 159442 w 181"/>
              <a:gd name="T3" fmla="*/ 0 h 300"/>
              <a:gd name="T4" fmla="*/ 172638 w 181"/>
              <a:gd name="T5" fmla="*/ 19867 h 300"/>
              <a:gd name="T6" fmla="*/ 185833 w 181"/>
              <a:gd name="T7" fmla="*/ 26489 h 300"/>
              <a:gd name="T8" fmla="*/ 185833 w 181"/>
              <a:gd name="T9" fmla="*/ 52979 h 300"/>
              <a:gd name="T10" fmla="*/ 199028 w 181"/>
              <a:gd name="T11" fmla="*/ 72846 h 300"/>
              <a:gd name="T12" fmla="*/ 192430 w 181"/>
              <a:gd name="T13" fmla="*/ 99335 h 300"/>
              <a:gd name="T14" fmla="*/ 166040 w 181"/>
              <a:gd name="T15" fmla="*/ 132447 h 300"/>
              <a:gd name="T16" fmla="*/ 172638 w 181"/>
              <a:gd name="T17" fmla="*/ 145691 h 300"/>
              <a:gd name="T18" fmla="*/ 179235 w 181"/>
              <a:gd name="T19" fmla="*/ 172181 h 300"/>
              <a:gd name="T20" fmla="*/ 159442 w 181"/>
              <a:gd name="T21" fmla="*/ 218537 h 300"/>
              <a:gd name="T22" fmla="*/ 151745 w 181"/>
              <a:gd name="T23" fmla="*/ 271516 h 300"/>
              <a:gd name="T24" fmla="*/ 138550 w 181"/>
              <a:gd name="T25" fmla="*/ 291383 h 300"/>
              <a:gd name="T26" fmla="*/ 92367 w 181"/>
              <a:gd name="T27" fmla="*/ 284761 h 300"/>
              <a:gd name="T28" fmla="*/ 65976 w 181"/>
              <a:gd name="T29" fmla="*/ 324495 h 300"/>
              <a:gd name="T30" fmla="*/ 39586 w 181"/>
              <a:gd name="T31" fmla="*/ 331117 h 300"/>
              <a:gd name="T32" fmla="*/ 26390 w 181"/>
              <a:gd name="T33" fmla="*/ 284761 h 300"/>
              <a:gd name="T34" fmla="*/ 0 w 181"/>
              <a:gd name="T35" fmla="*/ 291383 h 300"/>
              <a:gd name="T36" fmla="*/ 19793 w 181"/>
              <a:gd name="T37" fmla="*/ 205293 h 300"/>
              <a:gd name="T38" fmla="*/ 32988 w 181"/>
              <a:gd name="T39" fmla="*/ 158936 h 300"/>
              <a:gd name="T40" fmla="*/ 19793 w 181"/>
              <a:gd name="T41" fmla="*/ 139069 h 300"/>
              <a:gd name="T42" fmla="*/ 32988 w 181"/>
              <a:gd name="T43" fmla="*/ 112580 h 300"/>
              <a:gd name="T44" fmla="*/ 26390 w 181"/>
              <a:gd name="T45" fmla="*/ 86090 h 300"/>
              <a:gd name="T46" fmla="*/ 6598 w 181"/>
              <a:gd name="T47" fmla="*/ 66223 h 300"/>
              <a:gd name="T48" fmla="*/ 13195 w 181"/>
              <a:gd name="T49" fmla="*/ 26489 h 300"/>
              <a:gd name="T50" fmla="*/ 39586 w 181"/>
              <a:gd name="T51" fmla="*/ 33112 h 300"/>
              <a:gd name="T52" fmla="*/ 52781 w 181"/>
              <a:gd name="T53" fmla="*/ 19867 h 300"/>
              <a:gd name="T54" fmla="*/ 79171 w 181"/>
              <a:gd name="T55" fmla="*/ 26489 h 300"/>
              <a:gd name="T56" fmla="*/ 125355 w 181"/>
              <a:gd name="T57" fmla="*/ 0 h 30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81" h="300">
                <a:moveTo>
                  <a:pt x="114" y="0"/>
                </a:moveTo>
                <a:lnTo>
                  <a:pt x="145" y="0"/>
                </a:lnTo>
                <a:lnTo>
                  <a:pt x="157" y="18"/>
                </a:lnTo>
                <a:lnTo>
                  <a:pt x="169" y="24"/>
                </a:lnTo>
                <a:lnTo>
                  <a:pt x="169" y="48"/>
                </a:lnTo>
                <a:lnTo>
                  <a:pt x="181" y="66"/>
                </a:lnTo>
                <a:lnTo>
                  <a:pt x="175" y="90"/>
                </a:lnTo>
                <a:lnTo>
                  <a:pt x="151" y="120"/>
                </a:lnTo>
                <a:lnTo>
                  <a:pt x="157" y="132"/>
                </a:lnTo>
                <a:lnTo>
                  <a:pt x="163" y="156"/>
                </a:lnTo>
                <a:lnTo>
                  <a:pt x="145" y="198"/>
                </a:lnTo>
                <a:lnTo>
                  <a:pt x="138" y="246"/>
                </a:lnTo>
                <a:lnTo>
                  <a:pt x="126" y="264"/>
                </a:lnTo>
                <a:lnTo>
                  <a:pt x="84" y="258"/>
                </a:lnTo>
                <a:lnTo>
                  <a:pt x="60" y="294"/>
                </a:lnTo>
                <a:lnTo>
                  <a:pt x="36" y="300"/>
                </a:lnTo>
                <a:lnTo>
                  <a:pt x="24" y="258"/>
                </a:lnTo>
                <a:lnTo>
                  <a:pt x="0" y="264"/>
                </a:lnTo>
                <a:lnTo>
                  <a:pt x="18" y="186"/>
                </a:lnTo>
                <a:lnTo>
                  <a:pt x="30" y="144"/>
                </a:lnTo>
                <a:lnTo>
                  <a:pt x="18" y="126"/>
                </a:lnTo>
                <a:lnTo>
                  <a:pt x="30" y="102"/>
                </a:lnTo>
                <a:lnTo>
                  <a:pt x="24" y="78"/>
                </a:lnTo>
                <a:lnTo>
                  <a:pt x="6" y="60"/>
                </a:lnTo>
                <a:lnTo>
                  <a:pt x="12" y="24"/>
                </a:lnTo>
                <a:lnTo>
                  <a:pt x="36" y="30"/>
                </a:lnTo>
                <a:lnTo>
                  <a:pt x="48" y="18"/>
                </a:lnTo>
                <a:lnTo>
                  <a:pt x="72" y="24"/>
                </a:lnTo>
                <a:lnTo>
                  <a:pt x="11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" name="Freeform 40"/>
          <p:cNvSpPr>
            <a:spLocks noChangeAspect="1"/>
          </p:cNvSpPr>
          <p:nvPr/>
        </p:nvSpPr>
        <p:spPr bwMode="gray">
          <a:xfrm>
            <a:off x="3895725" y="4699000"/>
            <a:ext cx="1208088" cy="1384300"/>
          </a:xfrm>
          <a:custGeom>
            <a:avLst/>
            <a:gdLst>
              <a:gd name="T0" fmla="*/ 92834 w 1094"/>
              <a:gd name="T1" fmla="*/ 399229 h 1248"/>
              <a:gd name="T2" fmla="*/ 19893 w 1094"/>
              <a:gd name="T3" fmla="*/ 359306 h 1248"/>
              <a:gd name="T4" fmla="*/ 26524 w 1094"/>
              <a:gd name="T5" fmla="*/ 292768 h 1248"/>
              <a:gd name="T6" fmla="*/ 39786 w 1094"/>
              <a:gd name="T7" fmla="*/ 239537 h 1248"/>
              <a:gd name="T8" fmla="*/ 26524 w 1094"/>
              <a:gd name="T9" fmla="*/ 159692 h 1248"/>
              <a:gd name="T10" fmla="*/ 66310 w 1094"/>
              <a:gd name="T11" fmla="*/ 139730 h 1248"/>
              <a:gd name="T12" fmla="*/ 119358 w 1094"/>
              <a:gd name="T13" fmla="*/ 126423 h 1248"/>
              <a:gd name="T14" fmla="*/ 179037 w 1094"/>
              <a:gd name="T15" fmla="*/ 93153 h 1248"/>
              <a:gd name="T16" fmla="*/ 219928 w 1094"/>
              <a:gd name="T17" fmla="*/ 59884 h 1248"/>
              <a:gd name="T18" fmla="*/ 239821 w 1094"/>
              <a:gd name="T19" fmla="*/ 106461 h 1248"/>
              <a:gd name="T20" fmla="*/ 259714 w 1094"/>
              <a:gd name="T21" fmla="*/ 93153 h 1248"/>
              <a:gd name="T22" fmla="*/ 312762 w 1094"/>
              <a:gd name="T23" fmla="*/ 59884 h 1248"/>
              <a:gd name="T24" fmla="*/ 359179 w 1094"/>
              <a:gd name="T25" fmla="*/ 93153 h 1248"/>
              <a:gd name="T26" fmla="*/ 405596 w 1094"/>
              <a:gd name="T27" fmla="*/ 59884 h 1248"/>
              <a:gd name="T28" fmla="*/ 412227 w 1094"/>
              <a:gd name="T29" fmla="*/ 33269 h 1248"/>
              <a:gd name="T30" fmla="*/ 478537 w 1094"/>
              <a:gd name="T31" fmla="*/ 19961 h 1248"/>
              <a:gd name="T32" fmla="*/ 584633 w 1094"/>
              <a:gd name="T33" fmla="*/ 0 h 1248"/>
              <a:gd name="T34" fmla="*/ 637680 w 1094"/>
              <a:gd name="T35" fmla="*/ 73192 h 1248"/>
              <a:gd name="T36" fmla="*/ 684097 w 1094"/>
              <a:gd name="T37" fmla="*/ 79846 h 1248"/>
              <a:gd name="T38" fmla="*/ 737145 w 1094"/>
              <a:gd name="T39" fmla="*/ 106461 h 1248"/>
              <a:gd name="T40" fmla="*/ 723883 w 1094"/>
              <a:gd name="T41" fmla="*/ 172999 h 1248"/>
              <a:gd name="T42" fmla="*/ 743776 w 1094"/>
              <a:gd name="T43" fmla="*/ 226230 h 1248"/>
              <a:gd name="T44" fmla="*/ 723883 w 1094"/>
              <a:gd name="T45" fmla="*/ 219576 h 1248"/>
              <a:gd name="T46" fmla="*/ 637680 w 1094"/>
              <a:gd name="T47" fmla="*/ 239537 h 1248"/>
              <a:gd name="T48" fmla="*/ 578002 w 1094"/>
              <a:gd name="T49" fmla="*/ 252845 h 1248"/>
              <a:gd name="T50" fmla="*/ 597895 w 1094"/>
              <a:gd name="T51" fmla="*/ 326037 h 1248"/>
              <a:gd name="T52" fmla="*/ 564740 w 1094"/>
              <a:gd name="T53" fmla="*/ 432498 h 1248"/>
              <a:gd name="T54" fmla="*/ 710621 w 1094"/>
              <a:gd name="T55" fmla="*/ 598844 h 1248"/>
              <a:gd name="T56" fmla="*/ 836610 w 1094"/>
              <a:gd name="T57" fmla="*/ 785150 h 1248"/>
              <a:gd name="T58" fmla="*/ 949337 w 1094"/>
              <a:gd name="T59" fmla="*/ 838381 h 1248"/>
              <a:gd name="T60" fmla="*/ 955968 w 1094"/>
              <a:gd name="T61" fmla="*/ 884958 h 1248"/>
              <a:gd name="T62" fmla="*/ 1096324 w 1094"/>
              <a:gd name="T63" fmla="*/ 958150 h 1248"/>
              <a:gd name="T64" fmla="*/ 1209051 w 1094"/>
              <a:gd name="T65" fmla="*/ 1051303 h 1248"/>
              <a:gd name="T66" fmla="*/ 1162634 w 1094"/>
              <a:gd name="T67" fmla="*/ 1097880 h 1248"/>
              <a:gd name="T68" fmla="*/ 1096324 w 1094"/>
              <a:gd name="T69" fmla="*/ 1037996 h 1248"/>
              <a:gd name="T70" fmla="*/ 1009016 w 1094"/>
              <a:gd name="T71" fmla="*/ 1084572 h 1248"/>
              <a:gd name="T72" fmla="*/ 1055433 w 1094"/>
              <a:gd name="T73" fmla="*/ 1157764 h 1248"/>
              <a:gd name="T74" fmla="*/ 1048802 w 1094"/>
              <a:gd name="T75" fmla="*/ 1230956 h 1248"/>
              <a:gd name="T76" fmla="*/ 982492 w 1094"/>
              <a:gd name="T77" fmla="*/ 1317456 h 1248"/>
              <a:gd name="T78" fmla="*/ 916182 w 1094"/>
              <a:gd name="T79" fmla="*/ 1383994 h 1248"/>
              <a:gd name="T80" fmla="*/ 869765 w 1094"/>
              <a:gd name="T81" fmla="*/ 1344071 h 1248"/>
              <a:gd name="T82" fmla="*/ 902920 w 1094"/>
              <a:gd name="T83" fmla="*/ 1270879 h 1248"/>
              <a:gd name="T84" fmla="*/ 936075 w 1094"/>
              <a:gd name="T85" fmla="*/ 1224302 h 1248"/>
              <a:gd name="T86" fmla="*/ 909551 w 1094"/>
              <a:gd name="T87" fmla="*/ 1144457 h 1248"/>
              <a:gd name="T88" fmla="*/ 849872 w 1094"/>
              <a:gd name="T89" fmla="*/ 1064611 h 1248"/>
              <a:gd name="T90" fmla="*/ 810086 w 1094"/>
              <a:gd name="T91" fmla="*/ 1024688 h 1248"/>
              <a:gd name="T92" fmla="*/ 757038 w 1094"/>
              <a:gd name="T93" fmla="*/ 984765 h 1248"/>
              <a:gd name="T94" fmla="*/ 690728 w 1094"/>
              <a:gd name="T95" fmla="*/ 891612 h 1248"/>
              <a:gd name="T96" fmla="*/ 617787 w 1094"/>
              <a:gd name="T97" fmla="*/ 891612 h 1248"/>
              <a:gd name="T98" fmla="*/ 544847 w 1094"/>
              <a:gd name="T99" fmla="*/ 818420 h 1248"/>
              <a:gd name="T100" fmla="*/ 465275 w 1094"/>
              <a:gd name="T101" fmla="*/ 738574 h 1248"/>
              <a:gd name="T102" fmla="*/ 412227 w 1094"/>
              <a:gd name="T103" fmla="*/ 698651 h 1248"/>
              <a:gd name="T104" fmla="*/ 392334 w 1094"/>
              <a:gd name="T105" fmla="*/ 625459 h 1248"/>
              <a:gd name="T106" fmla="*/ 365810 w 1094"/>
              <a:gd name="T107" fmla="*/ 578882 h 1248"/>
              <a:gd name="T108" fmla="*/ 339286 w 1094"/>
              <a:gd name="T109" fmla="*/ 479075 h 1248"/>
              <a:gd name="T110" fmla="*/ 286238 w 1094"/>
              <a:gd name="T111" fmla="*/ 432498 h 1248"/>
              <a:gd name="T112" fmla="*/ 205561 w 1094"/>
              <a:gd name="T113" fmla="*/ 372614 h 1248"/>
              <a:gd name="T114" fmla="*/ 119358 w 1094"/>
              <a:gd name="T115" fmla="*/ 439152 h 124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094" h="1248">
                <a:moveTo>
                  <a:pt x="54" y="396"/>
                </a:moveTo>
                <a:lnTo>
                  <a:pt x="60" y="384"/>
                </a:lnTo>
                <a:lnTo>
                  <a:pt x="84" y="360"/>
                </a:lnTo>
                <a:lnTo>
                  <a:pt x="78" y="336"/>
                </a:lnTo>
                <a:lnTo>
                  <a:pt x="36" y="336"/>
                </a:lnTo>
                <a:lnTo>
                  <a:pt x="18" y="324"/>
                </a:lnTo>
                <a:lnTo>
                  <a:pt x="12" y="300"/>
                </a:lnTo>
                <a:lnTo>
                  <a:pt x="24" y="282"/>
                </a:lnTo>
                <a:lnTo>
                  <a:pt x="24" y="264"/>
                </a:lnTo>
                <a:lnTo>
                  <a:pt x="0" y="258"/>
                </a:lnTo>
                <a:lnTo>
                  <a:pt x="0" y="234"/>
                </a:lnTo>
                <a:lnTo>
                  <a:pt x="36" y="216"/>
                </a:lnTo>
                <a:lnTo>
                  <a:pt x="42" y="192"/>
                </a:lnTo>
                <a:lnTo>
                  <a:pt x="24" y="168"/>
                </a:lnTo>
                <a:lnTo>
                  <a:pt x="24" y="144"/>
                </a:lnTo>
                <a:lnTo>
                  <a:pt x="42" y="138"/>
                </a:lnTo>
                <a:lnTo>
                  <a:pt x="48" y="114"/>
                </a:lnTo>
                <a:lnTo>
                  <a:pt x="60" y="126"/>
                </a:lnTo>
                <a:lnTo>
                  <a:pt x="84" y="114"/>
                </a:lnTo>
                <a:lnTo>
                  <a:pt x="96" y="108"/>
                </a:lnTo>
                <a:lnTo>
                  <a:pt x="108" y="114"/>
                </a:lnTo>
                <a:lnTo>
                  <a:pt x="138" y="114"/>
                </a:lnTo>
                <a:lnTo>
                  <a:pt x="156" y="114"/>
                </a:lnTo>
                <a:lnTo>
                  <a:pt x="162" y="84"/>
                </a:lnTo>
                <a:lnTo>
                  <a:pt x="156" y="66"/>
                </a:lnTo>
                <a:lnTo>
                  <a:pt x="180" y="54"/>
                </a:lnTo>
                <a:lnTo>
                  <a:pt x="199" y="54"/>
                </a:lnTo>
                <a:lnTo>
                  <a:pt x="193" y="84"/>
                </a:lnTo>
                <a:lnTo>
                  <a:pt x="211" y="102"/>
                </a:lnTo>
                <a:lnTo>
                  <a:pt x="217" y="96"/>
                </a:lnTo>
                <a:lnTo>
                  <a:pt x="211" y="126"/>
                </a:lnTo>
                <a:lnTo>
                  <a:pt x="229" y="126"/>
                </a:lnTo>
                <a:lnTo>
                  <a:pt x="235" y="84"/>
                </a:lnTo>
                <a:lnTo>
                  <a:pt x="247" y="78"/>
                </a:lnTo>
                <a:lnTo>
                  <a:pt x="271" y="54"/>
                </a:lnTo>
                <a:lnTo>
                  <a:pt x="283" y="54"/>
                </a:lnTo>
                <a:lnTo>
                  <a:pt x="289" y="72"/>
                </a:lnTo>
                <a:lnTo>
                  <a:pt x="325" y="66"/>
                </a:lnTo>
                <a:lnTo>
                  <a:pt x="325" y="84"/>
                </a:lnTo>
                <a:lnTo>
                  <a:pt x="343" y="90"/>
                </a:lnTo>
                <a:lnTo>
                  <a:pt x="349" y="54"/>
                </a:lnTo>
                <a:lnTo>
                  <a:pt x="367" y="54"/>
                </a:lnTo>
                <a:lnTo>
                  <a:pt x="373" y="60"/>
                </a:lnTo>
                <a:lnTo>
                  <a:pt x="385" y="48"/>
                </a:lnTo>
                <a:lnTo>
                  <a:pt x="373" y="30"/>
                </a:lnTo>
                <a:lnTo>
                  <a:pt x="379" y="18"/>
                </a:lnTo>
                <a:lnTo>
                  <a:pt x="421" y="24"/>
                </a:lnTo>
                <a:lnTo>
                  <a:pt x="433" y="18"/>
                </a:lnTo>
                <a:lnTo>
                  <a:pt x="475" y="18"/>
                </a:lnTo>
                <a:lnTo>
                  <a:pt x="499" y="6"/>
                </a:lnTo>
                <a:lnTo>
                  <a:pt x="529" y="0"/>
                </a:lnTo>
                <a:lnTo>
                  <a:pt x="529" y="30"/>
                </a:lnTo>
                <a:lnTo>
                  <a:pt x="553" y="60"/>
                </a:lnTo>
                <a:lnTo>
                  <a:pt x="577" y="66"/>
                </a:lnTo>
                <a:lnTo>
                  <a:pt x="595" y="60"/>
                </a:lnTo>
                <a:lnTo>
                  <a:pt x="613" y="66"/>
                </a:lnTo>
                <a:lnTo>
                  <a:pt x="619" y="72"/>
                </a:lnTo>
                <a:lnTo>
                  <a:pt x="643" y="72"/>
                </a:lnTo>
                <a:lnTo>
                  <a:pt x="655" y="78"/>
                </a:lnTo>
                <a:lnTo>
                  <a:pt x="667" y="96"/>
                </a:lnTo>
                <a:lnTo>
                  <a:pt x="637" y="120"/>
                </a:lnTo>
                <a:lnTo>
                  <a:pt x="655" y="132"/>
                </a:lnTo>
                <a:lnTo>
                  <a:pt x="655" y="156"/>
                </a:lnTo>
                <a:lnTo>
                  <a:pt x="643" y="162"/>
                </a:lnTo>
                <a:lnTo>
                  <a:pt x="667" y="186"/>
                </a:lnTo>
                <a:lnTo>
                  <a:pt x="673" y="204"/>
                </a:lnTo>
                <a:lnTo>
                  <a:pt x="661" y="204"/>
                </a:lnTo>
                <a:lnTo>
                  <a:pt x="655" y="198"/>
                </a:lnTo>
                <a:lnTo>
                  <a:pt x="607" y="192"/>
                </a:lnTo>
                <a:lnTo>
                  <a:pt x="595" y="210"/>
                </a:lnTo>
                <a:lnTo>
                  <a:pt x="577" y="216"/>
                </a:lnTo>
                <a:lnTo>
                  <a:pt x="553" y="240"/>
                </a:lnTo>
                <a:lnTo>
                  <a:pt x="535" y="228"/>
                </a:lnTo>
                <a:lnTo>
                  <a:pt x="523" y="228"/>
                </a:lnTo>
                <a:lnTo>
                  <a:pt x="511" y="240"/>
                </a:lnTo>
                <a:lnTo>
                  <a:pt x="529" y="264"/>
                </a:lnTo>
                <a:lnTo>
                  <a:pt x="541" y="294"/>
                </a:lnTo>
                <a:lnTo>
                  <a:pt x="529" y="318"/>
                </a:lnTo>
                <a:lnTo>
                  <a:pt x="511" y="318"/>
                </a:lnTo>
                <a:lnTo>
                  <a:pt x="511" y="390"/>
                </a:lnTo>
                <a:lnTo>
                  <a:pt x="577" y="450"/>
                </a:lnTo>
                <a:lnTo>
                  <a:pt x="619" y="492"/>
                </a:lnTo>
                <a:lnTo>
                  <a:pt x="643" y="540"/>
                </a:lnTo>
                <a:lnTo>
                  <a:pt x="649" y="612"/>
                </a:lnTo>
                <a:lnTo>
                  <a:pt x="703" y="672"/>
                </a:lnTo>
                <a:lnTo>
                  <a:pt x="757" y="708"/>
                </a:lnTo>
                <a:lnTo>
                  <a:pt x="805" y="714"/>
                </a:lnTo>
                <a:lnTo>
                  <a:pt x="859" y="720"/>
                </a:lnTo>
                <a:lnTo>
                  <a:pt x="859" y="756"/>
                </a:lnTo>
                <a:lnTo>
                  <a:pt x="847" y="756"/>
                </a:lnTo>
                <a:lnTo>
                  <a:pt x="835" y="762"/>
                </a:lnTo>
                <a:lnTo>
                  <a:pt x="865" y="798"/>
                </a:lnTo>
                <a:lnTo>
                  <a:pt x="919" y="810"/>
                </a:lnTo>
                <a:lnTo>
                  <a:pt x="955" y="834"/>
                </a:lnTo>
                <a:lnTo>
                  <a:pt x="992" y="864"/>
                </a:lnTo>
                <a:lnTo>
                  <a:pt x="1034" y="876"/>
                </a:lnTo>
                <a:lnTo>
                  <a:pt x="1076" y="918"/>
                </a:lnTo>
                <a:lnTo>
                  <a:pt x="1094" y="948"/>
                </a:lnTo>
                <a:lnTo>
                  <a:pt x="1082" y="966"/>
                </a:lnTo>
                <a:lnTo>
                  <a:pt x="1076" y="996"/>
                </a:lnTo>
                <a:lnTo>
                  <a:pt x="1052" y="990"/>
                </a:lnTo>
                <a:lnTo>
                  <a:pt x="1040" y="960"/>
                </a:lnTo>
                <a:lnTo>
                  <a:pt x="1016" y="942"/>
                </a:lnTo>
                <a:lnTo>
                  <a:pt x="992" y="936"/>
                </a:lnTo>
                <a:lnTo>
                  <a:pt x="955" y="906"/>
                </a:lnTo>
                <a:lnTo>
                  <a:pt x="913" y="954"/>
                </a:lnTo>
                <a:lnTo>
                  <a:pt x="913" y="978"/>
                </a:lnTo>
                <a:lnTo>
                  <a:pt x="895" y="1020"/>
                </a:lnTo>
                <a:lnTo>
                  <a:pt x="931" y="1026"/>
                </a:lnTo>
                <a:lnTo>
                  <a:pt x="955" y="1044"/>
                </a:lnTo>
                <a:lnTo>
                  <a:pt x="949" y="1056"/>
                </a:lnTo>
                <a:lnTo>
                  <a:pt x="961" y="1080"/>
                </a:lnTo>
                <a:lnTo>
                  <a:pt x="949" y="1110"/>
                </a:lnTo>
                <a:lnTo>
                  <a:pt x="919" y="1110"/>
                </a:lnTo>
                <a:lnTo>
                  <a:pt x="889" y="1140"/>
                </a:lnTo>
                <a:lnTo>
                  <a:pt x="889" y="1188"/>
                </a:lnTo>
                <a:lnTo>
                  <a:pt x="871" y="1188"/>
                </a:lnTo>
                <a:lnTo>
                  <a:pt x="859" y="1224"/>
                </a:lnTo>
                <a:lnTo>
                  <a:pt x="829" y="1248"/>
                </a:lnTo>
                <a:lnTo>
                  <a:pt x="787" y="1248"/>
                </a:lnTo>
                <a:lnTo>
                  <a:pt x="781" y="1230"/>
                </a:lnTo>
                <a:lnTo>
                  <a:pt x="787" y="1212"/>
                </a:lnTo>
                <a:lnTo>
                  <a:pt x="805" y="1194"/>
                </a:lnTo>
                <a:lnTo>
                  <a:pt x="811" y="1176"/>
                </a:lnTo>
                <a:lnTo>
                  <a:pt x="817" y="1146"/>
                </a:lnTo>
                <a:lnTo>
                  <a:pt x="835" y="1140"/>
                </a:lnTo>
                <a:lnTo>
                  <a:pt x="853" y="1128"/>
                </a:lnTo>
                <a:lnTo>
                  <a:pt x="847" y="1104"/>
                </a:lnTo>
                <a:lnTo>
                  <a:pt x="841" y="1080"/>
                </a:lnTo>
                <a:lnTo>
                  <a:pt x="829" y="1056"/>
                </a:lnTo>
                <a:lnTo>
                  <a:pt x="823" y="1032"/>
                </a:lnTo>
                <a:lnTo>
                  <a:pt x="811" y="996"/>
                </a:lnTo>
                <a:lnTo>
                  <a:pt x="799" y="960"/>
                </a:lnTo>
                <a:lnTo>
                  <a:pt x="769" y="960"/>
                </a:lnTo>
                <a:lnTo>
                  <a:pt x="727" y="942"/>
                </a:lnTo>
                <a:lnTo>
                  <a:pt x="727" y="930"/>
                </a:lnTo>
                <a:lnTo>
                  <a:pt x="733" y="924"/>
                </a:lnTo>
                <a:lnTo>
                  <a:pt x="727" y="906"/>
                </a:lnTo>
                <a:lnTo>
                  <a:pt x="703" y="888"/>
                </a:lnTo>
                <a:lnTo>
                  <a:pt x="685" y="888"/>
                </a:lnTo>
                <a:lnTo>
                  <a:pt x="685" y="870"/>
                </a:lnTo>
                <a:lnTo>
                  <a:pt x="637" y="828"/>
                </a:lnTo>
                <a:lnTo>
                  <a:pt x="625" y="804"/>
                </a:lnTo>
                <a:lnTo>
                  <a:pt x="607" y="804"/>
                </a:lnTo>
                <a:lnTo>
                  <a:pt x="589" y="798"/>
                </a:lnTo>
                <a:lnTo>
                  <a:pt x="559" y="804"/>
                </a:lnTo>
                <a:lnTo>
                  <a:pt x="523" y="762"/>
                </a:lnTo>
                <a:lnTo>
                  <a:pt x="511" y="762"/>
                </a:lnTo>
                <a:lnTo>
                  <a:pt x="493" y="738"/>
                </a:lnTo>
                <a:lnTo>
                  <a:pt x="475" y="714"/>
                </a:lnTo>
                <a:lnTo>
                  <a:pt x="451" y="690"/>
                </a:lnTo>
                <a:lnTo>
                  <a:pt x="421" y="666"/>
                </a:lnTo>
                <a:lnTo>
                  <a:pt x="421" y="642"/>
                </a:lnTo>
                <a:lnTo>
                  <a:pt x="415" y="630"/>
                </a:lnTo>
                <a:lnTo>
                  <a:pt x="373" y="630"/>
                </a:lnTo>
                <a:lnTo>
                  <a:pt x="373" y="594"/>
                </a:lnTo>
                <a:lnTo>
                  <a:pt x="355" y="582"/>
                </a:lnTo>
                <a:lnTo>
                  <a:pt x="355" y="564"/>
                </a:lnTo>
                <a:lnTo>
                  <a:pt x="331" y="558"/>
                </a:lnTo>
                <a:lnTo>
                  <a:pt x="325" y="546"/>
                </a:lnTo>
                <a:lnTo>
                  <a:pt x="331" y="522"/>
                </a:lnTo>
                <a:lnTo>
                  <a:pt x="307" y="492"/>
                </a:lnTo>
                <a:lnTo>
                  <a:pt x="301" y="456"/>
                </a:lnTo>
                <a:lnTo>
                  <a:pt x="307" y="432"/>
                </a:lnTo>
                <a:lnTo>
                  <a:pt x="301" y="408"/>
                </a:lnTo>
                <a:lnTo>
                  <a:pt x="283" y="390"/>
                </a:lnTo>
                <a:lnTo>
                  <a:pt x="259" y="390"/>
                </a:lnTo>
                <a:lnTo>
                  <a:pt x="241" y="372"/>
                </a:lnTo>
                <a:lnTo>
                  <a:pt x="205" y="354"/>
                </a:lnTo>
                <a:lnTo>
                  <a:pt x="186" y="336"/>
                </a:lnTo>
                <a:lnTo>
                  <a:pt x="162" y="348"/>
                </a:lnTo>
                <a:lnTo>
                  <a:pt x="138" y="354"/>
                </a:lnTo>
                <a:lnTo>
                  <a:pt x="108" y="396"/>
                </a:lnTo>
                <a:lnTo>
                  <a:pt x="66" y="396"/>
                </a:lnTo>
                <a:lnTo>
                  <a:pt x="54" y="39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grpSp>
        <p:nvGrpSpPr>
          <p:cNvPr id="53" name="Group 29"/>
          <p:cNvGrpSpPr>
            <a:grpSpLocks/>
          </p:cNvGrpSpPr>
          <p:nvPr/>
        </p:nvGrpSpPr>
        <p:grpSpPr bwMode="auto">
          <a:xfrm>
            <a:off x="5724525" y="1243013"/>
            <a:ext cx="1892300" cy="933450"/>
            <a:chOff x="3696" y="935"/>
            <a:chExt cx="1192" cy="588"/>
          </a:xfrm>
        </p:grpSpPr>
        <p:pic>
          <p:nvPicPr>
            <p:cNvPr id="16464" name="Picture 30" descr="finland-ei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4" y="935"/>
              <a:ext cx="924" cy="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65" name="Line 31"/>
            <p:cNvSpPr>
              <a:spLocks noChangeShapeType="1"/>
            </p:cNvSpPr>
            <p:nvPr/>
          </p:nvSpPr>
          <p:spPr bwMode="auto">
            <a:xfrm flipH="1">
              <a:off x="3696" y="1253"/>
              <a:ext cx="268" cy="2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56" name="Group 5"/>
          <p:cNvGrpSpPr>
            <a:grpSpLocks/>
          </p:cNvGrpSpPr>
          <p:nvPr/>
        </p:nvGrpSpPr>
        <p:grpSpPr bwMode="auto">
          <a:xfrm>
            <a:off x="3117850" y="1389063"/>
            <a:ext cx="1736725" cy="1152525"/>
            <a:chOff x="1882" y="935"/>
            <a:chExt cx="1094" cy="726"/>
          </a:xfrm>
        </p:grpSpPr>
        <p:pic>
          <p:nvPicPr>
            <p:cNvPr id="16462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2" y="935"/>
              <a:ext cx="924" cy="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63" name="Line 7"/>
            <p:cNvSpPr>
              <a:spLocks noChangeShapeType="1"/>
            </p:cNvSpPr>
            <p:nvPr/>
          </p:nvSpPr>
          <p:spPr bwMode="auto">
            <a:xfrm>
              <a:off x="2806" y="1495"/>
              <a:ext cx="170" cy="1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95" name="Gruppieren 94"/>
          <p:cNvGrpSpPr>
            <a:grpSpLocks/>
          </p:cNvGrpSpPr>
          <p:nvPr/>
        </p:nvGrpSpPr>
        <p:grpSpPr bwMode="auto">
          <a:xfrm>
            <a:off x="2401888" y="5489575"/>
            <a:ext cx="2317750" cy="920750"/>
            <a:chOff x="2325986" y="5451475"/>
            <a:chExt cx="2318022" cy="920750"/>
          </a:xfrm>
        </p:grpSpPr>
        <p:pic>
          <p:nvPicPr>
            <p:cNvPr id="16460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5986" y="5451475"/>
              <a:ext cx="1466850" cy="920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61" name="Line 13"/>
            <p:cNvSpPr>
              <a:spLocks noChangeShapeType="1"/>
            </p:cNvSpPr>
            <p:nvPr/>
          </p:nvSpPr>
          <p:spPr bwMode="auto">
            <a:xfrm flipV="1">
              <a:off x="3775049" y="5538788"/>
              <a:ext cx="868959" cy="3730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2" name="Gruppieren 1"/>
          <p:cNvGrpSpPr>
            <a:grpSpLocks/>
          </p:cNvGrpSpPr>
          <p:nvPr/>
        </p:nvGrpSpPr>
        <p:grpSpPr bwMode="auto">
          <a:xfrm>
            <a:off x="5729288" y="2671763"/>
            <a:ext cx="2225675" cy="933450"/>
            <a:chOff x="5730081" y="2671763"/>
            <a:chExt cx="2225229" cy="933450"/>
          </a:xfrm>
        </p:grpSpPr>
        <p:pic>
          <p:nvPicPr>
            <p:cNvPr id="16458" name="Grafik 9" descr="Estonian_identity_card,_2007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24"/>
            <a:stretch>
              <a:fillRect/>
            </a:stretch>
          </p:blipFill>
          <p:spPr bwMode="auto">
            <a:xfrm>
              <a:off x="6478935" y="2671763"/>
              <a:ext cx="1476375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9" name="Line 16"/>
            <p:cNvSpPr>
              <a:spLocks noChangeShapeType="1"/>
            </p:cNvSpPr>
            <p:nvPr/>
          </p:nvSpPr>
          <p:spPr bwMode="auto">
            <a:xfrm flipV="1">
              <a:off x="5730081" y="3076288"/>
              <a:ext cx="7488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68" name="Group 17"/>
          <p:cNvGrpSpPr>
            <a:grpSpLocks/>
          </p:cNvGrpSpPr>
          <p:nvPr/>
        </p:nvGrpSpPr>
        <p:grpSpPr bwMode="auto">
          <a:xfrm>
            <a:off x="2771775" y="2489200"/>
            <a:ext cx="1466850" cy="1643063"/>
            <a:chOff x="1882" y="1589"/>
            <a:chExt cx="924" cy="1035"/>
          </a:xfrm>
        </p:grpSpPr>
        <p:pic>
          <p:nvPicPr>
            <p:cNvPr id="16456" name="Grafik 13" descr="belpic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2" y="1589"/>
              <a:ext cx="924" cy="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Line 19"/>
            <p:cNvSpPr>
              <a:spLocks noChangeShapeType="1"/>
            </p:cNvSpPr>
            <p:nvPr/>
          </p:nvSpPr>
          <p:spPr bwMode="auto">
            <a:xfrm>
              <a:off x="2472" y="2178"/>
              <a:ext cx="119" cy="4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" name="Gruppieren 2"/>
          <p:cNvGrpSpPr>
            <a:grpSpLocks/>
          </p:cNvGrpSpPr>
          <p:nvPr/>
        </p:nvGrpSpPr>
        <p:grpSpPr bwMode="auto">
          <a:xfrm>
            <a:off x="717550" y="3254375"/>
            <a:ext cx="2054225" cy="1866900"/>
            <a:chOff x="716926" y="3254375"/>
            <a:chExt cx="2054849" cy="1867124"/>
          </a:xfrm>
        </p:grpSpPr>
        <p:pic>
          <p:nvPicPr>
            <p:cNvPr id="16454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61" t="11089" r="7568" b="11089"/>
            <a:stretch>
              <a:fillRect/>
            </a:stretch>
          </p:blipFill>
          <p:spPr bwMode="auto">
            <a:xfrm>
              <a:off x="716926" y="3254375"/>
              <a:ext cx="1466850" cy="919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5" name="Line 22"/>
            <p:cNvSpPr>
              <a:spLocks noChangeShapeType="1"/>
            </p:cNvSpPr>
            <p:nvPr/>
          </p:nvSpPr>
          <p:spPr bwMode="auto">
            <a:xfrm>
              <a:off x="1979613" y="4157002"/>
              <a:ext cx="792162" cy="9644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50" name="Gruppieren 49"/>
          <p:cNvGrpSpPr>
            <a:grpSpLocks/>
          </p:cNvGrpSpPr>
          <p:nvPr/>
        </p:nvGrpSpPr>
        <p:grpSpPr bwMode="auto">
          <a:xfrm>
            <a:off x="420688" y="5011738"/>
            <a:ext cx="1795462" cy="923925"/>
            <a:chOff x="361207" y="5302026"/>
            <a:chExt cx="1796305" cy="923925"/>
          </a:xfrm>
        </p:grpSpPr>
        <p:graphicFrame>
          <p:nvGraphicFramePr>
            <p:cNvPr id="16452" name="Object 24"/>
            <p:cNvGraphicFramePr>
              <a:graphicFrameLocks noChangeAspect="1"/>
            </p:cNvGraphicFramePr>
            <p:nvPr/>
          </p:nvGraphicFramePr>
          <p:xfrm>
            <a:off x="361207" y="5302026"/>
            <a:ext cx="1466850" cy="923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02" name="PHOTO-PAINT" r:id="rId10" imgW="2679365" imgH="1688889" progId="CorelPHOTOPAINT.Image.13">
                    <p:embed/>
                  </p:oleObj>
                </mc:Choice>
                <mc:Fallback>
                  <p:oleObj name="PHOTO-PAINT" r:id="rId10" imgW="2679365" imgH="1688889" progId="CorelPHOTOPAINT.Image.1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1207" y="5302026"/>
                          <a:ext cx="1466850" cy="9239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53" name="Line 25"/>
            <p:cNvSpPr>
              <a:spLocks noChangeShapeType="1"/>
            </p:cNvSpPr>
            <p:nvPr/>
          </p:nvSpPr>
          <p:spPr bwMode="auto">
            <a:xfrm flipV="1">
              <a:off x="1797150" y="5411788"/>
              <a:ext cx="360362" cy="73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84" name="Gruppieren 83"/>
          <p:cNvGrpSpPr>
            <a:grpSpLocks/>
          </p:cNvGrpSpPr>
          <p:nvPr/>
        </p:nvGrpSpPr>
        <p:grpSpPr bwMode="auto">
          <a:xfrm>
            <a:off x="4719638" y="4341813"/>
            <a:ext cx="3176587" cy="927100"/>
            <a:chOff x="4719737" y="4341812"/>
            <a:chExt cx="3175793" cy="927100"/>
          </a:xfrm>
        </p:grpSpPr>
        <p:pic>
          <p:nvPicPr>
            <p:cNvPr id="16450" name="Picture 27" descr="ecard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8680" y="4341812"/>
              <a:ext cx="1466850" cy="92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1" name="Line 28"/>
            <p:cNvSpPr>
              <a:spLocks noChangeShapeType="1"/>
            </p:cNvSpPr>
            <p:nvPr/>
          </p:nvSpPr>
          <p:spPr bwMode="auto">
            <a:xfrm>
              <a:off x="4719737" y="4634706"/>
              <a:ext cx="1708944" cy="896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94" name="Gruppieren 93"/>
          <p:cNvGrpSpPr>
            <a:grpSpLocks/>
          </p:cNvGrpSpPr>
          <p:nvPr/>
        </p:nvGrpSpPr>
        <p:grpSpPr bwMode="auto">
          <a:xfrm>
            <a:off x="3771900" y="3498850"/>
            <a:ext cx="1447800" cy="1009650"/>
            <a:chOff x="3819724" y="3521918"/>
            <a:chExt cx="1448817" cy="1010840"/>
          </a:xfrm>
        </p:grpSpPr>
        <p:pic>
          <p:nvPicPr>
            <p:cNvPr id="16448" name="Grafik 8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9724" y="3521918"/>
              <a:ext cx="1448817" cy="915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6449" name="Gerade Verbindung 85"/>
            <p:cNvCxnSpPr>
              <a:cxnSpLocks noChangeShapeType="1"/>
            </p:cNvCxnSpPr>
            <p:nvPr/>
          </p:nvCxnSpPr>
          <p:spPr bwMode="auto">
            <a:xfrm flipV="1">
              <a:off x="4403824" y="4435127"/>
              <a:ext cx="3969" cy="9763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91143" name="Gruppieren 91142"/>
          <p:cNvGrpSpPr>
            <a:grpSpLocks/>
          </p:cNvGrpSpPr>
          <p:nvPr/>
        </p:nvGrpSpPr>
        <p:grpSpPr bwMode="auto">
          <a:xfrm>
            <a:off x="5295900" y="5437188"/>
            <a:ext cx="2565400" cy="928687"/>
            <a:chOff x="5295999" y="5437795"/>
            <a:chExt cx="2565201" cy="928080"/>
          </a:xfrm>
        </p:grpSpPr>
        <p:cxnSp>
          <p:nvCxnSpPr>
            <p:cNvPr id="16446" name="Gerade Verbindung 91138"/>
            <p:cNvCxnSpPr>
              <a:cxnSpLocks noChangeShapeType="1"/>
            </p:cNvCxnSpPr>
            <p:nvPr/>
          </p:nvCxnSpPr>
          <p:spPr bwMode="auto">
            <a:xfrm>
              <a:off x="5295999" y="5676900"/>
              <a:ext cx="1131494" cy="21272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16447" name="Grafik 91140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8681" y="5437795"/>
              <a:ext cx="1432519" cy="928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1151" name="Gruppieren 91150"/>
          <p:cNvGrpSpPr>
            <a:grpSpLocks/>
          </p:cNvGrpSpPr>
          <p:nvPr/>
        </p:nvGrpSpPr>
        <p:grpSpPr bwMode="auto">
          <a:xfrm>
            <a:off x="4113213" y="4665663"/>
            <a:ext cx="1538287" cy="933450"/>
            <a:chOff x="3960911" y="4665511"/>
            <a:chExt cx="1539394" cy="933602"/>
          </a:xfrm>
        </p:grpSpPr>
        <p:grpSp>
          <p:nvGrpSpPr>
            <p:cNvPr id="16442" name="Gruppieren 108"/>
            <p:cNvGrpSpPr>
              <a:grpSpLocks/>
            </p:cNvGrpSpPr>
            <p:nvPr/>
          </p:nvGrpSpPr>
          <p:grpSpPr bwMode="auto">
            <a:xfrm>
              <a:off x="4053879" y="4665511"/>
              <a:ext cx="1446426" cy="933602"/>
              <a:chOff x="1979712" y="3526702"/>
              <a:chExt cx="1446426" cy="933602"/>
            </a:xfrm>
          </p:grpSpPr>
          <p:sp>
            <p:nvSpPr>
              <p:cNvPr id="16444" name="Freihandform 109"/>
              <p:cNvSpPr>
                <a:spLocks/>
              </p:cNvSpPr>
              <p:nvPr/>
            </p:nvSpPr>
            <p:spPr bwMode="auto">
              <a:xfrm>
                <a:off x="2824163" y="3819536"/>
                <a:ext cx="600694" cy="638164"/>
              </a:xfrm>
              <a:custGeom>
                <a:avLst/>
                <a:gdLst>
                  <a:gd name="T0" fmla="*/ 0 w 600694"/>
                  <a:gd name="T1" fmla="*/ 495289 h 638164"/>
                  <a:gd name="T2" fmla="*/ 428625 w 600694"/>
                  <a:gd name="T3" fmla="*/ 19039 h 638164"/>
                  <a:gd name="T4" fmla="*/ 590550 w 600694"/>
                  <a:gd name="T5" fmla="*/ 147627 h 638164"/>
                  <a:gd name="T6" fmla="*/ 161925 w 600694"/>
                  <a:gd name="T7" fmla="*/ 638164 h 638164"/>
                  <a:gd name="T8" fmla="*/ 0 w 600694"/>
                  <a:gd name="T9" fmla="*/ 495289 h 6381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0694" h="638164">
                    <a:moveTo>
                      <a:pt x="0" y="495289"/>
                    </a:moveTo>
                    <a:lnTo>
                      <a:pt x="428625" y="19039"/>
                    </a:lnTo>
                    <a:cubicBezTo>
                      <a:pt x="524669" y="-38905"/>
                      <a:pt x="635000" y="44440"/>
                      <a:pt x="590550" y="147627"/>
                    </a:cubicBezTo>
                    <a:lnTo>
                      <a:pt x="161925" y="638164"/>
                    </a:lnTo>
                    <a:lnTo>
                      <a:pt x="0" y="495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pic>
            <p:nvPicPr>
              <p:cNvPr id="16445" name="Grafik 110"/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3526702"/>
                <a:ext cx="1446426" cy="9336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16443" name="Gerade Verbindung 91149"/>
            <p:cNvCxnSpPr>
              <a:cxnSpLocks noChangeShapeType="1"/>
            </p:cNvCxnSpPr>
            <p:nvPr/>
          </p:nvCxnSpPr>
          <p:spPr bwMode="auto">
            <a:xfrm>
              <a:off x="3960911" y="4697413"/>
              <a:ext cx="127001" cy="15081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91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</a:rPr>
              <a:t>&gt;&gt;	</a:t>
            </a:r>
            <a:fld id="{DF356346-C238-449D-9419-FAADCF42E24F}" type="slidenum">
              <a:rPr lang="de-DE" sz="1200" b="1">
                <a:solidFill>
                  <a:schemeClr val="bg1">
                    <a:lumMod val="75000"/>
                  </a:schemeClr>
                </a:solidFill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3</a:t>
            </a:fld>
            <a:endParaRPr lang="de-DE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>
          <a:xfrm>
            <a:off x="1549400" y="211138"/>
            <a:ext cx="7343775" cy="946150"/>
          </a:xfrm>
        </p:spPr>
        <p:txBody>
          <a:bodyPr/>
          <a:lstStyle/>
          <a:p>
            <a:r>
              <a:rPr lang="de-DE" altLang="x-none" smtClean="0"/>
              <a:t>How eID-solutions were built in the past?</a:t>
            </a:r>
          </a:p>
        </p:txBody>
      </p:sp>
      <p:sp>
        <p:nvSpPr>
          <p:cNvPr id="4" name="Freeform 5"/>
          <p:cNvSpPr>
            <a:spLocks noChangeAspect="1"/>
          </p:cNvSpPr>
          <p:nvPr/>
        </p:nvSpPr>
        <p:spPr bwMode="gray">
          <a:xfrm>
            <a:off x="2924175" y="3167063"/>
            <a:ext cx="204788" cy="177800"/>
          </a:xfrm>
          <a:custGeom>
            <a:avLst/>
            <a:gdLst>
              <a:gd name="T0" fmla="*/ 132006 w 186"/>
              <a:gd name="T1" fmla="*/ 178580 h 162"/>
              <a:gd name="T2" fmla="*/ 171608 w 186"/>
              <a:gd name="T3" fmla="*/ 165352 h 162"/>
              <a:gd name="T4" fmla="*/ 184808 w 186"/>
              <a:gd name="T5" fmla="*/ 125667 h 162"/>
              <a:gd name="T6" fmla="*/ 191408 w 186"/>
              <a:gd name="T7" fmla="*/ 158738 h 162"/>
              <a:gd name="T8" fmla="*/ 204609 w 186"/>
              <a:gd name="T9" fmla="*/ 138896 h 162"/>
              <a:gd name="T10" fmla="*/ 204609 w 186"/>
              <a:gd name="T11" fmla="*/ 105825 h 162"/>
              <a:gd name="T12" fmla="*/ 184808 w 186"/>
              <a:gd name="T13" fmla="*/ 105825 h 162"/>
              <a:gd name="T14" fmla="*/ 184808 w 186"/>
              <a:gd name="T15" fmla="*/ 99211 h 162"/>
              <a:gd name="T16" fmla="*/ 204609 w 186"/>
              <a:gd name="T17" fmla="*/ 66141 h 162"/>
              <a:gd name="T18" fmla="*/ 184808 w 186"/>
              <a:gd name="T19" fmla="*/ 26456 h 162"/>
              <a:gd name="T20" fmla="*/ 165007 w 186"/>
              <a:gd name="T21" fmla="*/ 6614 h 162"/>
              <a:gd name="T22" fmla="*/ 112205 w 186"/>
              <a:gd name="T23" fmla="*/ 0 h 162"/>
              <a:gd name="T24" fmla="*/ 99004 w 186"/>
              <a:gd name="T25" fmla="*/ 6614 h 162"/>
              <a:gd name="T26" fmla="*/ 72603 w 186"/>
              <a:gd name="T27" fmla="*/ 19842 h 162"/>
              <a:gd name="T28" fmla="*/ 52802 w 186"/>
              <a:gd name="T29" fmla="*/ 19842 h 162"/>
              <a:gd name="T30" fmla="*/ 19801 w 186"/>
              <a:gd name="T31" fmla="*/ 19842 h 162"/>
              <a:gd name="T32" fmla="*/ 6600 w 186"/>
              <a:gd name="T33" fmla="*/ 52913 h 162"/>
              <a:gd name="T34" fmla="*/ 0 w 186"/>
              <a:gd name="T35" fmla="*/ 79369 h 162"/>
              <a:gd name="T36" fmla="*/ 26401 w 186"/>
              <a:gd name="T37" fmla="*/ 119053 h 162"/>
              <a:gd name="T38" fmla="*/ 46202 w 186"/>
              <a:gd name="T39" fmla="*/ 125667 h 162"/>
              <a:gd name="T40" fmla="*/ 79203 w 186"/>
              <a:gd name="T41" fmla="*/ 105825 h 162"/>
              <a:gd name="T42" fmla="*/ 105605 w 186"/>
              <a:gd name="T43" fmla="*/ 165352 h 162"/>
              <a:gd name="T44" fmla="*/ 132006 w 186"/>
              <a:gd name="T45" fmla="*/ 178580 h 1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86" h="162">
                <a:moveTo>
                  <a:pt x="120" y="162"/>
                </a:moveTo>
                <a:lnTo>
                  <a:pt x="156" y="150"/>
                </a:lnTo>
                <a:lnTo>
                  <a:pt x="168" y="114"/>
                </a:lnTo>
                <a:lnTo>
                  <a:pt x="174" y="144"/>
                </a:lnTo>
                <a:lnTo>
                  <a:pt x="186" y="126"/>
                </a:lnTo>
                <a:lnTo>
                  <a:pt x="186" y="96"/>
                </a:lnTo>
                <a:lnTo>
                  <a:pt x="168" y="96"/>
                </a:lnTo>
                <a:lnTo>
                  <a:pt x="168" y="90"/>
                </a:lnTo>
                <a:lnTo>
                  <a:pt x="186" y="60"/>
                </a:lnTo>
                <a:lnTo>
                  <a:pt x="168" y="24"/>
                </a:lnTo>
                <a:lnTo>
                  <a:pt x="150" y="6"/>
                </a:lnTo>
                <a:lnTo>
                  <a:pt x="102" y="0"/>
                </a:lnTo>
                <a:lnTo>
                  <a:pt x="90" y="6"/>
                </a:lnTo>
                <a:lnTo>
                  <a:pt x="66" y="18"/>
                </a:lnTo>
                <a:lnTo>
                  <a:pt x="48" y="18"/>
                </a:lnTo>
                <a:lnTo>
                  <a:pt x="18" y="18"/>
                </a:lnTo>
                <a:lnTo>
                  <a:pt x="6" y="48"/>
                </a:lnTo>
                <a:lnTo>
                  <a:pt x="0" y="72"/>
                </a:lnTo>
                <a:lnTo>
                  <a:pt x="24" y="108"/>
                </a:lnTo>
                <a:lnTo>
                  <a:pt x="42" y="114"/>
                </a:lnTo>
                <a:lnTo>
                  <a:pt x="72" y="96"/>
                </a:lnTo>
                <a:lnTo>
                  <a:pt x="96" y="150"/>
                </a:lnTo>
                <a:lnTo>
                  <a:pt x="120" y="16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reeform 6"/>
          <p:cNvSpPr>
            <a:spLocks noChangeAspect="1"/>
          </p:cNvSpPr>
          <p:nvPr/>
        </p:nvSpPr>
        <p:spPr bwMode="gray">
          <a:xfrm>
            <a:off x="4275138" y="3151188"/>
            <a:ext cx="257175" cy="414337"/>
          </a:xfrm>
          <a:custGeom>
            <a:avLst/>
            <a:gdLst>
              <a:gd name="T0" fmla="*/ 111891 w 234"/>
              <a:gd name="T1" fmla="*/ 406305 h 372"/>
              <a:gd name="T2" fmla="*/ 118473 w 234"/>
              <a:gd name="T3" fmla="*/ 359680 h 372"/>
              <a:gd name="T4" fmla="*/ 118473 w 234"/>
              <a:gd name="T5" fmla="*/ 306394 h 372"/>
              <a:gd name="T6" fmla="*/ 138218 w 234"/>
              <a:gd name="T7" fmla="*/ 293073 h 372"/>
              <a:gd name="T8" fmla="*/ 177709 w 234"/>
              <a:gd name="T9" fmla="*/ 266430 h 372"/>
              <a:gd name="T10" fmla="*/ 184291 w 234"/>
              <a:gd name="T11" fmla="*/ 246447 h 372"/>
              <a:gd name="T12" fmla="*/ 184291 w 234"/>
              <a:gd name="T13" fmla="*/ 226465 h 372"/>
              <a:gd name="T14" fmla="*/ 197455 w 234"/>
              <a:gd name="T15" fmla="*/ 213144 h 372"/>
              <a:gd name="T16" fmla="*/ 210618 w 234"/>
              <a:gd name="T17" fmla="*/ 233126 h 372"/>
              <a:gd name="T18" fmla="*/ 230364 w 234"/>
              <a:gd name="T19" fmla="*/ 233126 h 372"/>
              <a:gd name="T20" fmla="*/ 243527 w 234"/>
              <a:gd name="T21" fmla="*/ 193162 h 372"/>
              <a:gd name="T22" fmla="*/ 204036 w 234"/>
              <a:gd name="T23" fmla="*/ 173179 h 372"/>
              <a:gd name="T24" fmla="*/ 204036 w 234"/>
              <a:gd name="T25" fmla="*/ 119893 h 372"/>
              <a:gd name="T26" fmla="*/ 171127 w 234"/>
              <a:gd name="T27" fmla="*/ 113233 h 372"/>
              <a:gd name="T28" fmla="*/ 131636 w 234"/>
              <a:gd name="T29" fmla="*/ 119893 h 372"/>
              <a:gd name="T30" fmla="*/ 118473 w 234"/>
              <a:gd name="T31" fmla="*/ 126554 h 372"/>
              <a:gd name="T32" fmla="*/ 118473 w 234"/>
              <a:gd name="T33" fmla="*/ 159858 h 372"/>
              <a:gd name="T34" fmla="*/ 105309 w 234"/>
              <a:gd name="T35" fmla="*/ 159858 h 372"/>
              <a:gd name="T36" fmla="*/ 92145 w 234"/>
              <a:gd name="T37" fmla="*/ 126554 h 372"/>
              <a:gd name="T38" fmla="*/ 85564 w 234"/>
              <a:gd name="T39" fmla="*/ 126554 h 372"/>
              <a:gd name="T40" fmla="*/ 65818 w 234"/>
              <a:gd name="T41" fmla="*/ 173179 h 372"/>
              <a:gd name="T42" fmla="*/ 52655 w 234"/>
              <a:gd name="T43" fmla="*/ 159858 h 372"/>
              <a:gd name="T44" fmla="*/ 65818 w 234"/>
              <a:gd name="T45" fmla="*/ 113233 h 372"/>
              <a:gd name="T46" fmla="*/ 105309 w 234"/>
              <a:gd name="T47" fmla="*/ 93250 h 372"/>
              <a:gd name="T48" fmla="*/ 164546 w 234"/>
              <a:gd name="T49" fmla="*/ 86590 h 372"/>
              <a:gd name="T50" fmla="*/ 217200 w 234"/>
              <a:gd name="T51" fmla="*/ 106572 h 372"/>
              <a:gd name="T52" fmla="*/ 243527 w 234"/>
              <a:gd name="T53" fmla="*/ 73268 h 372"/>
              <a:gd name="T54" fmla="*/ 236946 w 234"/>
              <a:gd name="T55" fmla="*/ 26643 h 372"/>
              <a:gd name="T56" fmla="*/ 256691 w 234"/>
              <a:gd name="T57" fmla="*/ 13321 h 372"/>
              <a:gd name="T58" fmla="*/ 256691 w 234"/>
              <a:gd name="T59" fmla="*/ 0 h 372"/>
              <a:gd name="T60" fmla="*/ 204036 w 234"/>
              <a:gd name="T61" fmla="*/ 13321 h 372"/>
              <a:gd name="T62" fmla="*/ 177709 w 234"/>
              <a:gd name="T63" fmla="*/ 19982 h 372"/>
              <a:gd name="T64" fmla="*/ 157964 w 234"/>
              <a:gd name="T65" fmla="*/ 53286 h 372"/>
              <a:gd name="T66" fmla="*/ 125055 w 234"/>
              <a:gd name="T67" fmla="*/ 66607 h 372"/>
              <a:gd name="T68" fmla="*/ 92145 w 234"/>
              <a:gd name="T69" fmla="*/ 73268 h 372"/>
              <a:gd name="T70" fmla="*/ 39491 w 234"/>
              <a:gd name="T71" fmla="*/ 113233 h 372"/>
              <a:gd name="T72" fmla="*/ 26327 w 234"/>
              <a:gd name="T73" fmla="*/ 146536 h 372"/>
              <a:gd name="T74" fmla="*/ 13164 w 234"/>
              <a:gd name="T75" fmla="*/ 199822 h 372"/>
              <a:gd name="T76" fmla="*/ 13164 w 234"/>
              <a:gd name="T77" fmla="*/ 226465 h 372"/>
              <a:gd name="T78" fmla="*/ 26327 w 234"/>
              <a:gd name="T79" fmla="*/ 239787 h 372"/>
              <a:gd name="T80" fmla="*/ 26327 w 234"/>
              <a:gd name="T81" fmla="*/ 253108 h 372"/>
              <a:gd name="T82" fmla="*/ 0 w 234"/>
              <a:gd name="T83" fmla="*/ 266430 h 372"/>
              <a:gd name="T84" fmla="*/ 0 w 234"/>
              <a:gd name="T85" fmla="*/ 286412 h 372"/>
              <a:gd name="T86" fmla="*/ 13164 w 234"/>
              <a:gd name="T87" fmla="*/ 286412 h 372"/>
              <a:gd name="T88" fmla="*/ 32909 w 234"/>
              <a:gd name="T89" fmla="*/ 286412 h 372"/>
              <a:gd name="T90" fmla="*/ 26327 w 234"/>
              <a:gd name="T91" fmla="*/ 306394 h 372"/>
              <a:gd name="T92" fmla="*/ 39491 w 234"/>
              <a:gd name="T93" fmla="*/ 326376 h 372"/>
              <a:gd name="T94" fmla="*/ 32909 w 234"/>
              <a:gd name="T95" fmla="*/ 346359 h 372"/>
              <a:gd name="T96" fmla="*/ 32909 w 234"/>
              <a:gd name="T97" fmla="*/ 366341 h 372"/>
              <a:gd name="T98" fmla="*/ 26327 w 234"/>
              <a:gd name="T99" fmla="*/ 386323 h 372"/>
              <a:gd name="T100" fmla="*/ 78982 w 234"/>
              <a:gd name="T101" fmla="*/ 412966 h 372"/>
              <a:gd name="T102" fmla="*/ 111891 w 234"/>
              <a:gd name="T103" fmla="*/ 406305 h 37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34" h="372">
                <a:moveTo>
                  <a:pt x="102" y="366"/>
                </a:moveTo>
                <a:lnTo>
                  <a:pt x="108" y="324"/>
                </a:lnTo>
                <a:lnTo>
                  <a:pt x="108" y="276"/>
                </a:lnTo>
                <a:lnTo>
                  <a:pt x="126" y="264"/>
                </a:lnTo>
                <a:lnTo>
                  <a:pt x="162" y="240"/>
                </a:lnTo>
                <a:lnTo>
                  <a:pt x="168" y="222"/>
                </a:lnTo>
                <a:lnTo>
                  <a:pt x="168" y="204"/>
                </a:lnTo>
                <a:lnTo>
                  <a:pt x="180" y="192"/>
                </a:lnTo>
                <a:lnTo>
                  <a:pt x="192" y="210"/>
                </a:lnTo>
                <a:lnTo>
                  <a:pt x="210" y="210"/>
                </a:lnTo>
                <a:lnTo>
                  <a:pt x="222" y="174"/>
                </a:lnTo>
                <a:lnTo>
                  <a:pt x="186" y="156"/>
                </a:lnTo>
                <a:lnTo>
                  <a:pt x="186" y="108"/>
                </a:lnTo>
                <a:lnTo>
                  <a:pt x="156" y="102"/>
                </a:lnTo>
                <a:lnTo>
                  <a:pt x="120" y="108"/>
                </a:lnTo>
                <a:lnTo>
                  <a:pt x="108" y="114"/>
                </a:lnTo>
                <a:lnTo>
                  <a:pt x="108" y="144"/>
                </a:lnTo>
                <a:lnTo>
                  <a:pt x="96" y="144"/>
                </a:lnTo>
                <a:lnTo>
                  <a:pt x="84" y="114"/>
                </a:lnTo>
                <a:lnTo>
                  <a:pt x="78" y="114"/>
                </a:lnTo>
                <a:lnTo>
                  <a:pt x="60" y="156"/>
                </a:lnTo>
                <a:lnTo>
                  <a:pt x="48" y="144"/>
                </a:lnTo>
                <a:lnTo>
                  <a:pt x="60" y="102"/>
                </a:lnTo>
                <a:lnTo>
                  <a:pt x="96" y="84"/>
                </a:lnTo>
                <a:lnTo>
                  <a:pt x="150" y="78"/>
                </a:lnTo>
                <a:lnTo>
                  <a:pt x="198" y="96"/>
                </a:lnTo>
                <a:lnTo>
                  <a:pt x="222" y="66"/>
                </a:lnTo>
                <a:lnTo>
                  <a:pt x="216" y="24"/>
                </a:lnTo>
                <a:lnTo>
                  <a:pt x="234" y="12"/>
                </a:lnTo>
                <a:lnTo>
                  <a:pt x="234" y="0"/>
                </a:lnTo>
                <a:lnTo>
                  <a:pt x="186" y="12"/>
                </a:lnTo>
                <a:lnTo>
                  <a:pt x="162" y="18"/>
                </a:lnTo>
                <a:lnTo>
                  <a:pt x="144" y="48"/>
                </a:lnTo>
                <a:lnTo>
                  <a:pt x="114" y="60"/>
                </a:lnTo>
                <a:lnTo>
                  <a:pt x="84" y="66"/>
                </a:lnTo>
                <a:lnTo>
                  <a:pt x="36" y="102"/>
                </a:lnTo>
                <a:lnTo>
                  <a:pt x="24" y="132"/>
                </a:lnTo>
                <a:lnTo>
                  <a:pt x="12" y="180"/>
                </a:lnTo>
                <a:lnTo>
                  <a:pt x="12" y="204"/>
                </a:lnTo>
                <a:lnTo>
                  <a:pt x="24" y="216"/>
                </a:lnTo>
                <a:lnTo>
                  <a:pt x="24" y="228"/>
                </a:lnTo>
                <a:lnTo>
                  <a:pt x="0" y="240"/>
                </a:lnTo>
                <a:lnTo>
                  <a:pt x="0" y="258"/>
                </a:lnTo>
                <a:lnTo>
                  <a:pt x="12" y="258"/>
                </a:lnTo>
                <a:lnTo>
                  <a:pt x="30" y="258"/>
                </a:lnTo>
                <a:lnTo>
                  <a:pt x="24" y="276"/>
                </a:lnTo>
                <a:lnTo>
                  <a:pt x="36" y="294"/>
                </a:lnTo>
                <a:lnTo>
                  <a:pt x="30" y="312"/>
                </a:lnTo>
                <a:lnTo>
                  <a:pt x="30" y="330"/>
                </a:lnTo>
                <a:lnTo>
                  <a:pt x="24" y="348"/>
                </a:lnTo>
                <a:lnTo>
                  <a:pt x="72" y="372"/>
                </a:lnTo>
                <a:lnTo>
                  <a:pt x="102" y="36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reeform 7"/>
          <p:cNvSpPr>
            <a:spLocks noChangeAspect="1"/>
          </p:cNvSpPr>
          <p:nvPr/>
        </p:nvSpPr>
        <p:spPr bwMode="gray">
          <a:xfrm>
            <a:off x="4586288" y="1544638"/>
            <a:ext cx="938212" cy="1992312"/>
          </a:xfrm>
          <a:custGeom>
            <a:avLst/>
            <a:gdLst>
              <a:gd name="T0" fmla="*/ 879452 w 847"/>
              <a:gd name="T1" fmla="*/ 358611 h 1800"/>
              <a:gd name="T2" fmla="*/ 872798 w 847"/>
              <a:gd name="T3" fmla="*/ 252356 h 1800"/>
              <a:gd name="T4" fmla="*/ 792949 w 847"/>
              <a:gd name="T5" fmla="*/ 86332 h 1800"/>
              <a:gd name="T6" fmla="*/ 673174 w 847"/>
              <a:gd name="T7" fmla="*/ 6641 h 1800"/>
              <a:gd name="T8" fmla="*/ 540092 w 847"/>
              <a:gd name="T9" fmla="*/ 166023 h 1800"/>
              <a:gd name="T10" fmla="*/ 453589 w 847"/>
              <a:gd name="T11" fmla="*/ 239074 h 1800"/>
              <a:gd name="T12" fmla="*/ 453589 w 847"/>
              <a:gd name="T13" fmla="*/ 298842 h 1800"/>
              <a:gd name="T14" fmla="*/ 339360 w 847"/>
              <a:gd name="T15" fmla="*/ 418379 h 1800"/>
              <a:gd name="T16" fmla="*/ 299435 w 847"/>
              <a:gd name="T17" fmla="*/ 604325 h 1800"/>
              <a:gd name="T18" fmla="*/ 252856 w 847"/>
              <a:gd name="T19" fmla="*/ 670735 h 1800"/>
              <a:gd name="T20" fmla="*/ 266165 w 847"/>
              <a:gd name="T21" fmla="*/ 723862 h 1800"/>
              <a:gd name="T22" fmla="*/ 159699 w 847"/>
              <a:gd name="T23" fmla="*/ 903167 h 1800"/>
              <a:gd name="T24" fmla="*/ 113120 w 847"/>
              <a:gd name="T25" fmla="*/ 1042627 h 1800"/>
              <a:gd name="T26" fmla="*/ 106466 w 847"/>
              <a:gd name="T27" fmla="*/ 1128959 h 1800"/>
              <a:gd name="T28" fmla="*/ 119774 w 847"/>
              <a:gd name="T29" fmla="*/ 1281701 h 1800"/>
              <a:gd name="T30" fmla="*/ 59887 w 847"/>
              <a:gd name="T31" fmla="*/ 1421160 h 1800"/>
              <a:gd name="T32" fmla="*/ 6654 w 847"/>
              <a:gd name="T33" fmla="*/ 1447724 h 1800"/>
              <a:gd name="T34" fmla="*/ 0 w 847"/>
              <a:gd name="T35" fmla="*/ 1514134 h 1800"/>
              <a:gd name="T36" fmla="*/ 46579 w 847"/>
              <a:gd name="T37" fmla="*/ 1547338 h 1800"/>
              <a:gd name="T38" fmla="*/ 33271 w 847"/>
              <a:gd name="T39" fmla="*/ 1673516 h 1800"/>
              <a:gd name="T40" fmla="*/ 73195 w 847"/>
              <a:gd name="T41" fmla="*/ 1773130 h 1800"/>
              <a:gd name="T42" fmla="*/ 66541 w 847"/>
              <a:gd name="T43" fmla="*/ 1846180 h 1800"/>
              <a:gd name="T44" fmla="*/ 93158 w 847"/>
              <a:gd name="T45" fmla="*/ 1919231 h 1800"/>
              <a:gd name="T46" fmla="*/ 66541 w 847"/>
              <a:gd name="T47" fmla="*/ 1978999 h 1800"/>
              <a:gd name="T48" fmla="*/ 153045 w 847"/>
              <a:gd name="T49" fmla="*/ 1978999 h 1800"/>
              <a:gd name="T50" fmla="*/ 212932 w 847"/>
              <a:gd name="T51" fmla="*/ 1959076 h 1800"/>
              <a:gd name="T52" fmla="*/ 239548 w 847"/>
              <a:gd name="T53" fmla="*/ 1892667 h 1800"/>
              <a:gd name="T54" fmla="*/ 299435 w 847"/>
              <a:gd name="T55" fmla="*/ 1872744 h 1800"/>
              <a:gd name="T56" fmla="*/ 352668 w 847"/>
              <a:gd name="T57" fmla="*/ 1852821 h 1800"/>
              <a:gd name="T58" fmla="*/ 400356 w 847"/>
              <a:gd name="T59" fmla="*/ 1739925 h 1800"/>
              <a:gd name="T60" fmla="*/ 420318 w 847"/>
              <a:gd name="T61" fmla="*/ 1607107 h 1800"/>
              <a:gd name="T62" fmla="*/ 420318 w 847"/>
              <a:gd name="T63" fmla="*/ 1560620 h 1800"/>
              <a:gd name="T64" fmla="*/ 440280 w 847"/>
              <a:gd name="T65" fmla="*/ 1534056 h 1800"/>
              <a:gd name="T66" fmla="*/ 413664 w 847"/>
              <a:gd name="T67" fmla="*/ 1507493 h 1800"/>
              <a:gd name="T68" fmla="*/ 486859 w 847"/>
              <a:gd name="T69" fmla="*/ 1461006 h 1800"/>
              <a:gd name="T70" fmla="*/ 506822 w 847"/>
              <a:gd name="T71" fmla="*/ 1487570 h 1800"/>
              <a:gd name="T72" fmla="*/ 553400 w 847"/>
              <a:gd name="T73" fmla="*/ 1461006 h 1800"/>
              <a:gd name="T74" fmla="*/ 500168 w 847"/>
              <a:gd name="T75" fmla="*/ 1427801 h 1800"/>
              <a:gd name="T76" fmla="*/ 460243 w 847"/>
              <a:gd name="T77" fmla="*/ 1427801 h 1800"/>
              <a:gd name="T78" fmla="*/ 372630 w 847"/>
              <a:gd name="T79" fmla="*/ 1401238 h 1800"/>
              <a:gd name="T80" fmla="*/ 446935 w 847"/>
              <a:gd name="T81" fmla="*/ 1381315 h 1800"/>
              <a:gd name="T82" fmla="*/ 493513 w 847"/>
              <a:gd name="T83" fmla="*/ 1394597 h 1800"/>
              <a:gd name="T84" fmla="*/ 500168 w 847"/>
              <a:gd name="T85" fmla="*/ 1354751 h 1800"/>
              <a:gd name="T86" fmla="*/ 533438 w 847"/>
              <a:gd name="T87" fmla="*/ 1407879 h 1800"/>
              <a:gd name="T88" fmla="*/ 580017 w 847"/>
              <a:gd name="T89" fmla="*/ 1308265 h 1800"/>
              <a:gd name="T90" fmla="*/ 533438 w 847"/>
              <a:gd name="T91" fmla="*/ 1255137 h 1800"/>
              <a:gd name="T92" fmla="*/ 486859 w 847"/>
              <a:gd name="T93" fmla="*/ 1228573 h 1800"/>
              <a:gd name="T94" fmla="*/ 480205 w 847"/>
              <a:gd name="T95" fmla="*/ 1082473 h 1800"/>
              <a:gd name="T96" fmla="*/ 500168 w 847"/>
              <a:gd name="T97" fmla="*/ 996140 h 1800"/>
              <a:gd name="T98" fmla="*/ 526784 w 847"/>
              <a:gd name="T99" fmla="*/ 929731 h 1800"/>
              <a:gd name="T100" fmla="*/ 566709 w 847"/>
              <a:gd name="T101" fmla="*/ 889886 h 1800"/>
              <a:gd name="T102" fmla="*/ 606633 w 847"/>
              <a:gd name="T103" fmla="*/ 863322 h 1800"/>
              <a:gd name="T104" fmla="*/ 679829 w 847"/>
              <a:gd name="T105" fmla="*/ 790271 h 1800"/>
              <a:gd name="T106" fmla="*/ 772986 w 847"/>
              <a:gd name="T107" fmla="*/ 697298 h 1800"/>
              <a:gd name="T108" fmla="*/ 772986 w 847"/>
              <a:gd name="T109" fmla="*/ 551198 h 1800"/>
              <a:gd name="T110" fmla="*/ 872798 w 847"/>
              <a:gd name="T111" fmla="*/ 471507 h 180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47" h="1800">
                <a:moveTo>
                  <a:pt x="847" y="432"/>
                </a:moveTo>
                <a:lnTo>
                  <a:pt x="781" y="342"/>
                </a:lnTo>
                <a:lnTo>
                  <a:pt x="793" y="324"/>
                </a:lnTo>
                <a:lnTo>
                  <a:pt x="793" y="276"/>
                </a:lnTo>
                <a:lnTo>
                  <a:pt x="781" y="252"/>
                </a:lnTo>
                <a:lnTo>
                  <a:pt x="787" y="228"/>
                </a:lnTo>
                <a:lnTo>
                  <a:pt x="769" y="180"/>
                </a:lnTo>
                <a:lnTo>
                  <a:pt x="775" y="138"/>
                </a:lnTo>
                <a:lnTo>
                  <a:pt x="715" y="78"/>
                </a:lnTo>
                <a:lnTo>
                  <a:pt x="685" y="72"/>
                </a:lnTo>
                <a:lnTo>
                  <a:pt x="631" y="0"/>
                </a:lnTo>
                <a:lnTo>
                  <a:pt x="607" y="6"/>
                </a:lnTo>
                <a:lnTo>
                  <a:pt x="607" y="90"/>
                </a:lnTo>
                <a:lnTo>
                  <a:pt x="517" y="78"/>
                </a:lnTo>
                <a:lnTo>
                  <a:pt x="487" y="150"/>
                </a:lnTo>
                <a:lnTo>
                  <a:pt x="445" y="150"/>
                </a:lnTo>
                <a:lnTo>
                  <a:pt x="433" y="198"/>
                </a:lnTo>
                <a:lnTo>
                  <a:pt x="409" y="216"/>
                </a:lnTo>
                <a:lnTo>
                  <a:pt x="403" y="228"/>
                </a:lnTo>
                <a:lnTo>
                  <a:pt x="415" y="240"/>
                </a:lnTo>
                <a:lnTo>
                  <a:pt x="409" y="270"/>
                </a:lnTo>
                <a:lnTo>
                  <a:pt x="355" y="348"/>
                </a:lnTo>
                <a:lnTo>
                  <a:pt x="324" y="372"/>
                </a:lnTo>
                <a:lnTo>
                  <a:pt x="306" y="378"/>
                </a:lnTo>
                <a:lnTo>
                  <a:pt x="306" y="390"/>
                </a:lnTo>
                <a:lnTo>
                  <a:pt x="300" y="444"/>
                </a:lnTo>
                <a:lnTo>
                  <a:pt x="270" y="546"/>
                </a:lnTo>
                <a:lnTo>
                  <a:pt x="258" y="564"/>
                </a:lnTo>
                <a:lnTo>
                  <a:pt x="228" y="582"/>
                </a:lnTo>
                <a:lnTo>
                  <a:pt x="228" y="606"/>
                </a:lnTo>
                <a:lnTo>
                  <a:pt x="264" y="606"/>
                </a:lnTo>
                <a:lnTo>
                  <a:pt x="258" y="636"/>
                </a:lnTo>
                <a:lnTo>
                  <a:pt x="240" y="654"/>
                </a:lnTo>
                <a:lnTo>
                  <a:pt x="186" y="654"/>
                </a:lnTo>
                <a:lnTo>
                  <a:pt x="150" y="690"/>
                </a:lnTo>
                <a:lnTo>
                  <a:pt x="144" y="816"/>
                </a:lnTo>
                <a:lnTo>
                  <a:pt x="120" y="822"/>
                </a:lnTo>
                <a:lnTo>
                  <a:pt x="120" y="870"/>
                </a:lnTo>
                <a:lnTo>
                  <a:pt x="102" y="942"/>
                </a:lnTo>
                <a:lnTo>
                  <a:pt x="138" y="960"/>
                </a:lnTo>
                <a:lnTo>
                  <a:pt x="132" y="990"/>
                </a:lnTo>
                <a:lnTo>
                  <a:pt x="96" y="1020"/>
                </a:lnTo>
                <a:lnTo>
                  <a:pt x="102" y="1050"/>
                </a:lnTo>
                <a:lnTo>
                  <a:pt x="114" y="1074"/>
                </a:lnTo>
                <a:lnTo>
                  <a:pt x="108" y="1158"/>
                </a:lnTo>
                <a:lnTo>
                  <a:pt x="54" y="1194"/>
                </a:lnTo>
                <a:lnTo>
                  <a:pt x="54" y="1242"/>
                </a:lnTo>
                <a:lnTo>
                  <a:pt x="54" y="1284"/>
                </a:lnTo>
                <a:lnTo>
                  <a:pt x="30" y="1290"/>
                </a:lnTo>
                <a:lnTo>
                  <a:pt x="24" y="1308"/>
                </a:lnTo>
                <a:lnTo>
                  <a:pt x="6" y="1308"/>
                </a:lnTo>
                <a:lnTo>
                  <a:pt x="0" y="1320"/>
                </a:lnTo>
                <a:lnTo>
                  <a:pt x="0" y="1338"/>
                </a:lnTo>
                <a:lnTo>
                  <a:pt x="0" y="1368"/>
                </a:lnTo>
                <a:lnTo>
                  <a:pt x="6" y="1392"/>
                </a:lnTo>
                <a:lnTo>
                  <a:pt x="36" y="1386"/>
                </a:lnTo>
                <a:lnTo>
                  <a:pt x="42" y="1398"/>
                </a:lnTo>
                <a:lnTo>
                  <a:pt x="30" y="1440"/>
                </a:lnTo>
                <a:lnTo>
                  <a:pt x="18" y="1464"/>
                </a:lnTo>
                <a:lnTo>
                  <a:pt x="30" y="1512"/>
                </a:lnTo>
                <a:lnTo>
                  <a:pt x="48" y="1524"/>
                </a:lnTo>
                <a:lnTo>
                  <a:pt x="48" y="1566"/>
                </a:lnTo>
                <a:lnTo>
                  <a:pt x="66" y="1602"/>
                </a:lnTo>
                <a:lnTo>
                  <a:pt x="90" y="1620"/>
                </a:lnTo>
                <a:lnTo>
                  <a:pt x="84" y="1644"/>
                </a:lnTo>
                <a:lnTo>
                  <a:pt x="60" y="1668"/>
                </a:lnTo>
                <a:lnTo>
                  <a:pt x="60" y="1692"/>
                </a:lnTo>
                <a:lnTo>
                  <a:pt x="66" y="1716"/>
                </a:lnTo>
                <a:lnTo>
                  <a:pt x="84" y="1734"/>
                </a:lnTo>
                <a:lnTo>
                  <a:pt x="72" y="1770"/>
                </a:lnTo>
                <a:lnTo>
                  <a:pt x="66" y="1776"/>
                </a:lnTo>
                <a:lnTo>
                  <a:pt x="60" y="1788"/>
                </a:lnTo>
                <a:lnTo>
                  <a:pt x="84" y="1788"/>
                </a:lnTo>
                <a:lnTo>
                  <a:pt x="108" y="1800"/>
                </a:lnTo>
                <a:lnTo>
                  <a:pt x="138" y="1788"/>
                </a:lnTo>
                <a:lnTo>
                  <a:pt x="156" y="1788"/>
                </a:lnTo>
                <a:lnTo>
                  <a:pt x="174" y="1800"/>
                </a:lnTo>
                <a:lnTo>
                  <a:pt x="192" y="1770"/>
                </a:lnTo>
                <a:lnTo>
                  <a:pt x="180" y="1758"/>
                </a:lnTo>
                <a:lnTo>
                  <a:pt x="180" y="1722"/>
                </a:lnTo>
                <a:lnTo>
                  <a:pt x="216" y="1710"/>
                </a:lnTo>
                <a:lnTo>
                  <a:pt x="228" y="1698"/>
                </a:lnTo>
                <a:lnTo>
                  <a:pt x="258" y="1686"/>
                </a:lnTo>
                <a:lnTo>
                  <a:pt x="270" y="1692"/>
                </a:lnTo>
                <a:lnTo>
                  <a:pt x="288" y="1692"/>
                </a:lnTo>
                <a:lnTo>
                  <a:pt x="306" y="1704"/>
                </a:lnTo>
                <a:lnTo>
                  <a:pt x="318" y="1674"/>
                </a:lnTo>
                <a:lnTo>
                  <a:pt x="342" y="1650"/>
                </a:lnTo>
                <a:lnTo>
                  <a:pt x="348" y="1626"/>
                </a:lnTo>
                <a:lnTo>
                  <a:pt x="361" y="1572"/>
                </a:lnTo>
                <a:lnTo>
                  <a:pt x="367" y="1506"/>
                </a:lnTo>
                <a:lnTo>
                  <a:pt x="379" y="1482"/>
                </a:lnTo>
                <a:lnTo>
                  <a:pt x="379" y="1452"/>
                </a:lnTo>
                <a:lnTo>
                  <a:pt x="373" y="1428"/>
                </a:lnTo>
                <a:lnTo>
                  <a:pt x="391" y="1422"/>
                </a:lnTo>
                <a:lnTo>
                  <a:pt x="379" y="1410"/>
                </a:lnTo>
                <a:lnTo>
                  <a:pt x="385" y="1404"/>
                </a:lnTo>
                <a:lnTo>
                  <a:pt x="409" y="1404"/>
                </a:lnTo>
                <a:lnTo>
                  <a:pt x="397" y="1386"/>
                </a:lnTo>
                <a:lnTo>
                  <a:pt x="367" y="1386"/>
                </a:lnTo>
                <a:lnTo>
                  <a:pt x="348" y="1374"/>
                </a:lnTo>
                <a:lnTo>
                  <a:pt x="373" y="1362"/>
                </a:lnTo>
                <a:lnTo>
                  <a:pt x="409" y="1362"/>
                </a:lnTo>
                <a:lnTo>
                  <a:pt x="427" y="1350"/>
                </a:lnTo>
                <a:lnTo>
                  <a:pt x="439" y="1320"/>
                </a:lnTo>
                <a:lnTo>
                  <a:pt x="451" y="1320"/>
                </a:lnTo>
                <a:lnTo>
                  <a:pt x="445" y="1338"/>
                </a:lnTo>
                <a:lnTo>
                  <a:pt x="457" y="1344"/>
                </a:lnTo>
                <a:lnTo>
                  <a:pt x="481" y="1344"/>
                </a:lnTo>
                <a:lnTo>
                  <a:pt x="487" y="1332"/>
                </a:lnTo>
                <a:lnTo>
                  <a:pt x="499" y="1320"/>
                </a:lnTo>
                <a:lnTo>
                  <a:pt x="505" y="1302"/>
                </a:lnTo>
                <a:lnTo>
                  <a:pt x="487" y="1290"/>
                </a:lnTo>
                <a:lnTo>
                  <a:pt x="451" y="1290"/>
                </a:lnTo>
                <a:lnTo>
                  <a:pt x="433" y="1290"/>
                </a:lnTo>
                <a:lnTo>
                  <a:pt x="427" y="1296"/>
                </a:lnTo>
                <a:lnTo>
                  <a:pt x="415" y="1290"/>
                </a:lnTo>
                <a:lnTo>
                  <a:pt x="391" y="1272"/>
                </a:lnTo>
                <a:lnTo>
                  <a:pt x="348" y="1272"/>
                </a:lnTo>
                <a:lnTo>
                  <a:pt x="336" y="1266"/>
                </a:lnTo>
                <a:lnTo>
                  <a:pt x="355" y="1254"/>
                </a:lnTo>
                <a:lnTo>
                  <a:pt x="385" y="1248"/>
                </a:lnTo>
                <a:lnTo>
                  <a:pt x="403" y="1248"/>
                </a:lnTo>
                <a:lnTo>
                  <a:pt x="421" y="1248"/>
                </a:lnTo>
                <a:lnTo>
                  <a:pt x="427" y="1260"/>
                </a:lnTo>
                <a:lnTo>
                  <a:pt x="445" y="1260"/>
                </a:lnTo>
                <a:lnTo>
                  <a:pt x="427" y="1230"/>
                </a:lnTo>
                <a:lnTo>
                  <a:pt x="433" y="1218"/>
                </a:lnTo>
                <a:lnTo>
                  <a:pt x="451" y="1224"/>
                </a:lnTo>
                <a:lnTo>
                  <a:pt x="463" y="1242"/>
                </a:lnTo>
                <a:lnTo>
                  <a:pt x="463" y="1272"/>
                </a:lnTo>
                <a:lnTo>
                  <a:pt x="481" y="1272"/>
                </a:lnTo>
                <a:lnTo>
                  <a:pt x="517" y="1254"/>
                </a:lnTo>
                <a:lnTo>
                  <a:pt x="535" y="1212"/>
                </a:lnTo>
                <a:lnTo>
                  <a:pt x="523" y="1182"/>
                </a:lnTo>
                <a:lnTo>
                  <a:pt x="499" y="1158"/>
                </a:lnTo>
                <a:lnTo>
                  <a:pt x="505" y="1140"/>
                </a:lnTo>
                <a:lnTo>
                  <a:pt x="481" y="1134"/>
                </a:lnTo>
                <a:lnTo>
                  <a:pt x="451" y="1134"/>
                </a:lnTo>
                <a:lnTo>
                  <a:pt x="451" y="1116"/>
                </a:lnTo>
                <a:lnTo>
                  <a:pt x="439" y="1110"/>
                </a:lnTo>
                <a:lnTo>
                  <a:pt x="427" y="1080"/>
                </a:lnTo>
                <a:lnTo>
                  <a:pt x="427" y="1068"/>
                </a:lnTo>
                <a:lnTo>
                  <a:pt x="433" y="978"/>
                </a:lnTo>
                <a:lnTo>
                  <a:pt x="445" y="972"/>
                </a:lnTo>
                <a:lnTo>
                  <a:pt x="445" y="954"/>
                </a:lnTo>
                <a:lnTo>
                  <a:pt x="451" y="900"/>
                </a:lnTo>
                <a:lnTo>
                  <a:pt x="451" y="882"/>
                </a:lnTo>
                <a:lnTo>
                  <a:pt x="469" y="870"/>
                </a:lnTo>
                <a:lnTo>
                  <a:pt x="475" y="840"/>
                </a:lnTo>
                <a:lnTo>
                  <a:pt x="499" y="834"/>
                </a:lnTo>
                <a:lnTo>
                  <a:pt x="517" y="816"/>
                </a:lnTo>
                <a:lnTo>
                  <a:pt x="511" y="804"/>
                </a:lnTo>
                <a:lnTo>
                  <a:pt x="529" y="786"/>
                </a:lnTo>
                <a:lnTo>
                  <a:pt x="529" y="774"/>
                </a:lnTo>
                <a:lnTo>
                  <a:pt x="547" y="780"/>
                </a:lnTo>
                <a:lnTo>
                  <a:pt x="571" y="750"/>
                </a:lnTo>
                <a:lnTo>
                  <a:pt x="589" y="750"/>
                </a:lnTo>
                <a:lnTo>
                  <a:pt x="613" y="714"/>
                </a:lnTo>
                <a:lnTo>
                  <a:pt x="649" y="696"/>
                </a:lnTo>
                <a:lnTo>
                  <a:pt x="655" y="666"/>
                </a:lnTo>
                <a:lnTo>
                  <a:pt x="697" y="630"/>
                </a:lnTo>
                <a:lnTo>
                  <a:pt x="697" y="600"/>
                </a:lnTo>
                <a:lnTo>
                  <a:pt x="691" y="594"/>
                </a:lnTo>
                <a:lnTo>
                  <a:pt x="697" y="498"/>
                </a:lnTo>
                <a:lnTo>
                  <a:pt x="715" y="468"/>
                </a:lnTo>
                <a:lnTo>
                  <a:pt x="739" y="432"/>
                </a:lnTo>
                <a:lnTo>
                  <a:pt x="787" y="426"/>
                </a:lnTo>
                <a:lnTo>
                  <a:pt x="847" y="43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reeform 8"/>
          <p:cNvSpPr>
            <a:spLocks noChangeAspect="1"/>
          </p:cNvSpPr>
          <p:nvPr/>
        </p:nvSpPr>
        <p:spPr bwMode="gray">
          <a:xfrm>
            <a:off x="5284788" y="1379538"/>
            <a:ext cx="711200" cy="1514475"/>
          </a:xfrm>
          <a:custGeom>
            <a:avLst/>
            <a:gdLst>
              <a:gd name="T0" fmla="*/ 165758 w 643"/>
              <a:gd name="T1" fmla="*/ 544584 h 1368"/>
              <a:gd name="T2" fmla="*/ 179019 w 643"/>
              <a:gd name="T3" fmla="*/ 471530 h 1368"/>
              <a:gd name="T4" fmla="*/ 172388 w 643"/>
              <a:gd name="T5" fmla="*/ 418400 h 1368"/>
              <a:gd name="T6" fmla="*/ 159128 w 643"/>
              <a:gd name="T7" fmla="*/ 318781 h 1368"/>
              <a:gd name="T8" fmla="*/ 59673 w 643"/>
              <a:gd name="T9" fmla="*/ 245727 h 1368"/>
              <a:gd name="T10" fmla="*/ 13261 w 643"/>
              <a:gd name="T11" fmla="*/ 132825 h 1368"/>
              <a:gd name="T12" fmla="*/ 66303 w 643"/>
              <a:gd name="T13" fmla="*/ 172673 h 1368"/>
              <a:gd name="T14" fmla="*/ 172388 w 643"/>
              <a:gd name="T15" fmla="*/ 199238 h 1368"/>
              <a:gd name="T16" fmla="*/ 232061 w 643"/>
              <a:gd name="T17" fmla="*/ 232444 h 1368"/>
              <a:gd name="T18" fmla="*/ 251952 w 643"/>
              <a:gd name="T19" fmla="*/ 99619 h 1368"/>
              <a:gd name="T20" fmla="*/ 324886 w 643"/>
              <a:gd name="T21" fmla="*/ 33206 h 1368"/>
              <a:gd name="T22" fmla="*/ 417711 w 643"/>
              <a:gd name="T23" fmla="*/ 46489 h 1368"/>
              <a:gd name="T24" fmla="*/ 397820 w 643"/>
              <a:gd name="T25" fmla="*/ 139467 h 1368"/>
              <a:gd name="T26" fmla="*/ 411080 w 643"/>
              <a:gd name="T27" fmla="*/ 265651 h 1368"/>
              <a:gd name="T28" fmla="*/ 464123 w 643"/>
              <a:gd name="T29" fmla="*/ 312139 h 1368"/>
              <a:gd name="T30" fmla="*/ 503905 w 643"/>
              <a:gd name="T31" fmla="*/ 371911 h 1368"/>
              <a:gd name="T32" fmla="*/ 530426 w 643"/>
              <a:gd name="T33" fmla="*/ 524660 h 1368"/>
              <a:gd name="T34" fmla="*/ 556947 w 643"/>
              <a:gd name="T35" fmla="*/ 604355 h 1368"/>
              <a:gd name="T36" fmla="*/ 564683 w 643"/>
              <a:gd name="T37" fmla="*/ 703974 h 1368"/>
              <a:gd name="T38" fmla="*/ 604465 w 643"/>
              <a:gd name="T39" fmla="*/ 763745 h 1368"/>
              <a:gd name="T40" fmla="*/ 630986 w 643"/>
              <a:gd name="T41" fmla="*/ 830158 h 1368"/>
              <a:gd name="T42" fmla="*/ 703920 w 643"/>
              <a:gd name="T43" fmla="*/ 976266 h 1368"/>
              <a:gd name="T44" fmla="*/ 624356 w 643"/>
              <a:gd name="T45" fmla="*/ 1235275 h 1368"/>
              <a:gd name="T46" fmla="*/ 530426 w 643"/>
              <a:gd name="T47" fmla="*/ 1374741 h 1368"/>
              <a:gd name="T48" fmla="*/ 450862 w 643"/>
              <a:gd name="T49" fmla="*/ 1394665 h 1368"/>
              <a:gd name="T50" fmla="*/ 391189 w 643"/>
              <a:gd name="T51" fmla="*/ 1427872 h 1368"/>
              <a:gd name="T52" fmla="*/ 344777 w 643"/>
              <a:gd name="T53" fmla="*/ 1434513 h 1368"/>
              <a:gd name="T54" fmla="*/ 298365 w 643"/>
              <a:gd name="T55" fmla="*/ 1467719 h 1368"/>
              <a:gd name="T56" fmla="*/ 232061 w 643"/>
              <a:gd name="T57" fmla="*/ 1494284 h 1368"/>
              <a:gd name="T58" fmla="*/ 198910 w 643"/>
              <a:gd name="T59" fmla="*/ 1494284 h 1368"/>
              <a:gd name="T60" fmla="*/ 192279 w 643"/>
              <a:gd name="T61" fmla="*/ 1447795 h 1368"/>
              <a:gd name="T62" fmla="*/ 139237 w 643"/>
              <a:gd name="T63" fmla="*/ 1434513 h 1368"/>
              <a:gd name="T64" fmla="*/ 92825 w 643"/>
              <a:gd name="T65" fmla="*/ 1394665 h 1368"/>
              <a:gd name="T66" fmla="*/ 72934 w 643"/>
              <a:gd name="T67" fmla="*/ 1348176 h 1368"/>
              <a:gd name="T68" fmla="*/ 92825 w 643"/>
              <a:gd name="T69" fmla="*/ 1275123 h 1368"/>
              <a:gd name="T70" fmla="*/ 72934 w 643"/>
              <a:gd name="T71" fmla="*/ 1235275 h 1368"/>
              <a:gd name="T72" fmla="*/ 72934 w 643"/>
              <a:gd name="T73" fmla="*/ 1162221 h 1368"/>
              <a:gd name="T74" fmla="*/ 66303 w 643"/>
              <a:gd name="T75" fmla="*/ 1036037 h 1368"/>
              <a:gd name="T76" fmla="*/ 33152 w 643"/>
              <a:gd name="T77" fmla="*/ 1009472 h 1368"/>
              <a:gd name="T78" fmla="*/ 99455 w 643"/>
              <a:gd name="T79" fmla="*/ 1022755 h 1368"/>
              <a:gd name="T80" fmla="*/ 119346 w 643"/>
              <a:gd name="T81" fmla="*/ 976266 h 1368"/>
              <a:gd name="T82" fmla="*/ 165758 w 643"/>
              <a:gd name="T83" fmla="*/ 936418 h 1368"/>
              <a:gd name="T84" fmla="*/ 198910 w 643"/>
              <a:gd name="T85" fmla="*/ 883288 h 1368"/>
              <a:gd name="T86" fmla="*/ 245322 w 643"/>
              <a:gd name="T87" fmla="*/ 803593 h 1368"/>
              <a:gd name="T88" fmla="*/ 298365 w 643"/>
              <a:gd name="T89" fmla="*/ 730539 h 1368"/>
              <a:gd name="T90" fmla="*/ 278474 w 643"/>
              <a:gd name="T91" fmla="*/ 664126 h 136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43" h="1368">
                <a:moveTo>
                  <a:pt x="216" y="582"/>
                </a:moveTo>
                <a:lnTo>
                  <a:pt x="150" y="492"/>
                </a:lnTo>
                <a:lnTo>
                  <a:pt x="162" y="474"/>
                </a:lnTo>
                <a:lnTo>
                  <a:pt x="162" y="426"/>
                </a:lnTo>
                <a:lnTo>
                  <a:pt x="150" y="402"/>
                </a:lnTo>
                <a:lnTo>
                  <a:pt x="156" y="378"/>
                </a:lnTo>
                <a:lnTo>
                  <a:pt x="138" y="330"/>
                </a:lnTo>
                <a:lnTo>
                  <a:pt x="144" y="288"/>
                </a:lnTo>
                <a:lnTo>
                  <a:pt x="84" y="228"/>
                </a:lnTo>
                <a:lnTo>
                  <a:pt x="54" y="222"/>
                </a:lnTo>
                <a:lnTo>
                  <a:pt x="0" y="150"/>
                </a:lnTo>
                <a:lnTo>
                  <a:pt x="12" y="120"/>
                </a:lnTo>
                <a:lnTo>
                  <a:pt x="60" y="126"/>
                </a:lnTo>
                <a:lnTo>
                  <a:pt x="60" y="156"/>
                </a:lnTo>
                <a:lnTo>
                  <a:pt x="114" y="192"/>
                </a:lnTo>
                <a:lnTo>
                  <a:pt x="156" y="180"/>
                </a:lnTo>
                <a:lnTo>
                  <a:pt x="186" y="210"/>
                </a:lnTo>
                <a:lnTo>
                  <a:pt x="210" y="210"/>
                </a:lnTo>
                <a:lnTo>
                  <a:pt x="240" y="120"/>
                </a:lnTo>
                <a:lnTo>
                  <a:pt x="228" y="90"/>
                </a:lnTo>
                <a:lnTo>
                  <a:pt x="264" y="30"/>
                </a:lnTo>
                <a:lnTo>
                  <a:pt x="294" y="30"/>
                </a:lnTo>
                <a:lnTo>
                  <a:pt x="324" y="0"/>
                </a:lnTo>
                <a:lnTo>
                  <a:pt x="378" y="42"/>
                </a:lnTo>
                <a:lnTo>
                  <a:pt x="372" y="66"/>
                </a:lnTo>
                <a:lnTo>
                  <a:pt x="360" y="126"/>
                </a:lnTo>
                <a:lnTo>
                  <a:pt x="372" y="132"/>
                </a:lnTo>
                <a:lnTo>
                  <a:pt x="372" y="240"/>
                </a:lnTo>
                <a:lnTo>
                  <a:pt x="408" y="252"/>
                </a:lnTo>
                <a:lnTo>
                  <a:pt x="420" y="282"/>
                </a:lnTo>
                <a:lnTo>
                  <a:pt x="444" y="288"/>
                </a:lnTo>
                <a:lnTo>
                  <a:pt x="456" y="336"/>
                </a:lnTo>
                <a:lnTo>
                  <a:pt x="426" y="384"/>
                </a:lnTo>
                <a:lnTo>
                  <a:pt x="480" y="474"/>
                </a:lnTo>
                <a:lnTo>
                  <a:pt x="486" y="528"/>
                </a:lnTo>
                <a:lnTo>
                  <a:pt x="504" y="546"/>
                </a:lnTo>
                <a:lnTo>
                  <a:pt x="504" y="606"/>
                </a:lnTo>
                <a:lnTo>
                  <a:pt x="511" y="636"/>
                </a:lnTo>
                <a:lnTo>
                  <a:pt x="511" y="678"/>
                </a:lnTo>
                <a:lnTo>
                  <a:pt x="547" y="690"/>
                </a:lnTo>
                <a:lnTo>
                  <a:pt x="541" y="708"/>
                </a:lnTo>
                <a:lnTo>
                  <a:pt x="571" y="750"/>
                </a:lnTo>
                <a:lnTo>
                  <a:pt x="577" y="828"/>
                </a:lnTo>
                <a:lnTo>
                  <a:pt x="637" y="882"/>
                </a:lnTo>
                <a:lnTo>
                  <a:pt x="643" y="930"/>
                </a:lnTo>
                <a:lnTo>
                  <a:pt x="565" y="1116"/>
                </a:lnTo>
                <a:lnTo>
                  <a:pt x="541" y="1152"/>
                </a:lnTo>
                <a:lnTo>
                  <a:pt x="480" y="1242"/>
                </a:lnTo>
                <a:lnTo>
                  <a:pt x="444" y="1248"/>
                </a:lnTo>
                <a:lnTo>
                  <a:pt x="408" y="1260"/>
                </a:lnTo>
                <a:lnTo>
                  <a:pt x="372" y="1284"/>
                </a:lnTo>
                <a:lnTo>
                  <a:pt x="354" y="1290"/>
                </a:lnTo>
                <a:lnTo>
                  <a:pt x="342" y="1296"/>
                </a:lnTo>
                <a:lnTo>
                  <a:pt x="312" y="1296"/>
                </a:lnTo>
                <a:lnTo>
                  <a:pt x="294" y="1314"/>
                </a:lnTo>
                <a:lnTo>
                  <a:pt x="270" y="1326"/>
                </a:lnTo>
                <a:lnTo>
                  <a:pt x="234" y="1332"/>
                </a:lnTo>
                <a:lnTo>
                  <a:pt x="210" y="1350"/>
                </a:lnTo>
                <a:lnTo>
                  <a:pt x="186" y="1368"/>
                </a:lnTo>
                <a:lnTo>
                  <a:pt x="180" y="1350"/>
                </a:lnTo>
                <a:lnTo>
                  <a:pt x="180" y="1326"/>
                </a:lnTo>
                <a:lnTo>
                  <a:pt x="174" y="1308"/>
                </a:lnTo>
                <a:lnTo>
                  <a:pt x="150" y="1308"/>
                </a:lnTo>
                <a:lnTo>
                  <a:pt x="126" y="1296"/>
                </a:lnTo>
                <a:lnTo>
                  <a:pt x="102" y="1266"/>
                </a:lnTo>
                <a:lnTo>
                  <a:pt x="84" y="1260"/>
                </a:lnTo>
                <a:lnTo>
                  <a:pt x="72" y="1242"/>
                </a:lnTo>
                <a:lnTo>
                  <a:pt x="66" y="1218"/>
                </a:lnTo>
                <a:lnTo>
                  <a:pt x="66" y="1176"/>
                </a:lnTo>
                <a:lnTo>
                  <a:pt x="84" y="1152"/>
                </a:lnTo>
                <a:lnTo>
                  <a:pt x="84" y="1140"/>
                </a:lnTo>
                <a:lnTo>
                  <a:pt x="66" y="1116"/>
                </a:lnTo>
                <a:lnTo>
                  <a:pt x="60" y="1086"/>
                </a:lnTo>
                <a:lnTo>
                  <a:pt x="66" y="1050"/>
                </a:lnTo>
                <a:lnTo>
                  <a:pt x="48" y="1014"/>
                </a:lnTo>
                <a:lnTo>
                  <a:pt x="60" y="936"/>
                </a:lnTo>
                <a:lnTo>
                  <a:pt x="36" y="930"/>
                </a:lnTo>
                <a:lnTo>
                  <a:pt x="30" y="912"/>
                </a:lnTo>
                <a:lnTo>
                  <a:pt x="60" y="912"/>
                </a:lnTo>
                <a:lnTo>
                  <a:pt x="90" y="924"/>
                </a:lnTo>
                <a:lnTo>
                  <a:pt x="108" y="906"/>
                </a:lnTo>
                <a:lnTo>
                  <a:pt x="108" y="882"/>
                </a:lnTo>
                <a:lnTo>
                  <a:pt x="138" y="864"/>
                </a:lnTo>
                <a:lnTo>
                  <a:pt x="150" y="846"/>
                </a:lnTo>
                <a:lnTo>
                  <a:pt x="156" y="810"/>
                </a:lnTo>
                <a:lnTo>
                  <a:pt x="180" y="798"/>
                </a:lnTo>
                <a:lnTo>
                  <a:pt x="204" y="762"/>
                </a:lnTo>
                <a:lnTo>
                  <a:pt x="222" y="726"/>
                </a:lnTo>
                <a:lnTo>
                  <a:pt x="258" y="672"/>
                </a:lnTo>
                <a:lnTo>
                  <a:pt x="270" y="660"/>
                </a:lnTo>
                <a:lnTo>
                  <a:pt x="258" y="648"/>
                </a:lnTo>
                <a:lnTo>
                  <a:pt x="252" y="600"/>
                </a:lnTo>
                <a:lnTo>
                  <a:pt x="216" y="58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reeform 9"/>
          <p:cNvSpPr>
            <a:spLocks noChangeAspect="1"/>
          </p:cNvSpPr>
          <p:nvPr/>
        </p:nvSpPr>
        <p:spPr bwMode="gray">
          <a:xfrm>
            <a:off x="4154488" y="1219200"/>
            <a:ext cx="1620837" cy="1852613"/>
          </a:xfrm>
          <a:custGeom>
            <a:avLst/>
            <a:gdLst>
              <a:gd name="T0" fmla="*/ 391934 w 1465"/>
              <a:gd name="T1" fmla="*/ 1600418 h 1674"/>
              <a:gd name="T2" fmla="*/ 378648 w 1465"/>
              <a:gd name="T3" fmla="*/ 1713310 h 1674"/>
              <a:gd name="T4" fmla="*/ 279004 w 1465"/>
              <a:gd name="T5" fmla="*/ 1773077 h 1674"/>
              <a:gd name="T6" fmla="*/ 86358 w 1465"/>
              <a:gd name="T7" fmla="*/ 1839485 h 1674"/>
              <a:gd name="T8" fmla="*/ 26572 w 1465"/>
              <a:gd name="T9" fmla="*/ 1693388 h 1674"/>
              <a:gd name="T10" fmla="*/ 73072 w 1465"/>
              <a:gd name="T11" fmla="*/ 1653544 h 1674"/>
              <a:gd name="T12" fmla="*/ 13286 w 1465"/>
              <a:gd name="T13" fmla="*/ 1653544 h 1674"/>
              <a:gd name="T14" fmla="*/ 79715 w 1465"/>
              <a:gd name="T15" fmla="*/ 1573855 h 1674"/>
              <a:gd name="T16" fmla="*/ 126216 w 1465"/>
              <a:gd name="T17" fmla="*/ 1534011 h 1674"/>
              <a:gd name="T18" fmla="*/ 53144 w 1465"/>
              <a:gd name="T19" fmla="*/ 1534011 h 1674"/>
              <a:gd name="T20" fmla="*/ 73072 w 1465"/>
              <a:gd name="T21" fmla="*/ 1474244 h 1674"/>
              <a:gd name="T22" fmla="*/ 99644 w 1465"/>
              <a:gd name="T23" fmla="*/ 1421118 h 1674"/>
              <a:gd name="T24" fmla="*/ 199289 w 1465"/>
              <a:gd name="T25" fmla="*/ 1421118 h 1674"/>
              <a:gd name="T26" fmla="*/ 159431 w 1465"/>
              <a:gd name="T27" fmla="*/ 1387914 h 1674"/>
              <a:gd name="T28" fmla="*/ 73072 w 1465"/>
              <a:gd name="T29" fmla="*/ 1354711 h 1674"/>
              <a:gd name="T30" fmla="*/ 112930 w 1465"/>
              <a:gd name="T31" fmla="*/ 1294944 h 1674"/>
              <a:gd name="T32" fmla="*/ 99644 w 1465"/>
              <a:gd name="T33" fmla="*/ 1268381 h 1674"/>
              <a:gd name="T34" fmla="*/ 146145 w 1465"/>
              <a:gd name="T35" fmla="*/ 1255100 h 1674"/>
              <a:gd name="T36" fmla="*/ 225860 w 1465"/>
              <a:gd name="T37" fmla="*/ 1248459 h 1674"/>
              <a:gd name="T38" fmla="*/ 272361 w 1465"/>
              <a:gd name="T39" fmla="*/ 1201974 h 1674"/>
              <a:gd name="T40" fmla="*/ 318862 w 1465"/>
              <a:gd name="T41" fmla="*/ 1182051 h 1674"/>
              <a:gd name="T42" fmla="*/ 298933 w 1465"/>
              <a:gd name="T43" fmla="*/ 1095722 h 1674"/>
              <a:gd name="T44" fmla="*/ 431792 w 1465"/>
              <a:gd name="T45" fmla="*/ 1102363 h 1674"/>
              <a:gd name="T46" fmla="*/ 538079 w 1465"/>
              <a:gd name="T47" fmla="*/ 1029314 h 1674"/>
              <a:gd name="T48" fmla="*/ 425149 w 1465"/>
              <a:gd name="T49" fmla="*/ 1069159 h 1674"/>
              <a:gd name="T50" fmla="*/ 558008 w 1465"/>
              <a:gd name="T51" fmla="*/ 949626 h 1674"/>
              <a:gd name="T52" fmla="*/ 631081 w 1465"/>
              <a:gd name="T53" fmla="*/ 876577 h 1674"/>
              <a:gd name="T54" fmla="*/ 644367 w 1465"/>
              <a:gd name="T55" fmla="*/ 823452 h 1674"/>
              <a:gd name="T56" fmla="*/ 704153 w 1465"/>
              <a:gd name="T57" fmla="*/ 723840 h 1674"/>
              <a:gd name="T58" fmla="*/ 730725 w 1465"/>
              <a:gd name="T59" fmla="*/ 644152 h 1674"/>
              <a:gd name="T60" fmla="*/ 838119 w 1465"/>
              <a:gd name="T61" fmla="*/ 597666 h 1674"/>
              <a:gd name="T62" fmla="*/ 844762 w 1465"/>
              <a:gd name="T63" fmla="*/ 551181 h 1674"/>
              <a:gd name="T64" fmla="*/ 844762 w 1465"/>
              <a:gd name="T65" fmla="*/ 491415 h 1674"/>
              <a:gd name="T66" fmla="*/ 937764 w 1465"/>
              <a:gd name="T67" fmla="*/ 438289 h 1674"/>
              <a:gd name="T68" fmla="*/ 970978 w 1465"/>
              <a:gd name="T69" fmla="*/ 338678 h 1674"/>
              <a:gd name="T70" fmla="*/ 1063980 w 1465"/>
              <a:gd name="T71" fmla="*/ 318755 h 1674"/>
              <a:gd name="T72" fmla="*/ 1063980 w 1465"/>
              <a:gd name="T73" fmla="*/ 225785 h 1674"/>
              <a:gd name="T74" fmla="*/ 1097195 w 1465"/>
              <a:gd name="T75" fmla="*/ 239067 h 1674"/>
              <a:gd name="T76" fmla="*/ 1137052 w 1465"/>
              <a:gd name="T77" fmla="*/ 205863 h 1674"/>
              <a:gd name="T78" fmla="*/ 1143695 w 1465"/>
              <a:gd name="T79" fmla="*/ 152737 h 1674"/>
              <a:gd name="T80" fmla="*/ 1256626 w 1465"/>
              <a:gd name="T81" fmla="*/ 192581 h 1674"/>
              <a:gd name="T82" fmla="*/ 1309769 w 1465"/>
              <a:gd name="T83" fmla="*/ 112893 h 1674"/>
              <a:gd name="T84" fmla="*/ 1342984 w 1465"/>
              <a:gd name="T85" fmla="*/ 26563 h 1674"/>
              <a:gd name="T86" fmla="*/ 1369556 w 1465"/>
              <a:gd name="T87" fmla="*/ 126174 h 1674"/>
              <a:gd name="T88" fmla="*/ 1429342 w 1465"/>
              <a:gd name="T89" fmla="*/ 39844 h 1674"/>
              <a:gd name="T90" fmla="*/ 1462557 w 1465"/>
              <a:gd name="T91" fmla="*/ 39844 h 1674"/>
              <a:gd name="T92" fmla="*/ 1515701 w 1465"/>
              <a:gd name="T93" fmla="*/ 39844 h 1674"/>
              <a:gd name="T94" fmla="*/ 1575487 w 1465"/>
              <a:gd name="T95" fmla="*/ 146096 h 1674"/>
              <a:gd name="T96" fmla="*/ 1588773 w 1465"/>
              <a:gd name="T97" fmla="*/ 185941 h 1674"/>
              <a:gd name="T98" fmla="*/ 1602059 w 1465"/>
              <a:gd name="T99" fmla="*/ 205863 h 1674"/>
              <a:gd name="T100" fmla="*/ 1542273 w 1465"/>
              <a:gd name="T101" fmla="*/ 232426 h 1674"/>
              <a:gd name="T102" fmla="*/ 1382842 w 1465"/>
              <a:gd name="T103" fmla="*/ 258989 h 1674"/>
              <a:gd name="T104" fmla="*/ 1256626 w 1465"/>
              <a:gd name="T105" fmla="*/ 371881 h 1674"/>
              <a:gd name="T106" fmla="*/ 1103838 w 1465"/>
              <a:gd name="T107" fmla="*/ 332037 h 1674"/>
              <a:gd name="T108" fmla="*/ 911192 w 1465"/>
              <a:gd name="T109" fmla="*/ 544541 h 1674"/>
              <a:gd name="T110" fmla="*/ 824833 w 1465"/>
              <a:gd name="T111" fmla="*/ 710559 h 1674"/>
              <a:gd name="T112" fmla="*/ 730725 w 1465"/>
              <a:gd name="T113" fmla="*/ 929703 h 1674"/>
              <a:gd name="T114" fmla="*/ 717439 w 1465"/>
              <a:gd name="T115" fmla="*/ 1029314 h 1674"/>
              <a:gd name="T116" fmla="*/ 564651 w 1465"/>
              <a:gd name="T117" fmla="*/ 1235177 h 1674"/>
              <a:gd name="T118" fmla="*/ 538079 w 1465"/>
              <a:gd name="T119" fmla="*/ 1454322 h 1674"/>
              <a:gd name="T120" fmla="*/ 491579 w 1465"/>
              <a:gd name="T121" fmla="*/ 1700029 h 167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465" h="1674">
                <a:moveTo>
                  <a:pt x="420" y="1584"/>
                </a:moveTo>
                <a:lnTo>
                  <a:pt x="390" y="1566"/>
                </a:lnTo>
                <a:lnTo>
                  <a:pt x="378" y="1548"/>
                </a:lnTo>
                <a:lnTo>
                  <a:pt x="372" y="1464"/>
                </a:lnTo>
                <a:lnTo>
                  <a:pt x="354" y="1446"/>
                </a:lnTo>
                <a:lnTo>
                  <a:pt x="342" y="1458"/>
                </a:lnTo>
                <a:lnTo>
                  <a:pt x="354" y="1476"/>
                </a:lnTo>
                <a:lnTo>
                  <a:pt x="342" y="1488"/>
                </a:lnTo>
                <a:lnTo>
                  <a:pt x="336" y="1524"/>
                </a:lnTo>
                <a:lnTo>
                  <a:pt x="342" y="1548"/>
                </a:lnTo>
                <a:lnTo>
                  <a:pt x="336" y="1572"/>
                </a:lnTo>
                <a:lnTo>
                  <a:pt x="312" y="1584"/>
                </a:lnTo>
                <a:lnTo>
                  <a:pt x="282" y="1566"/>
                </a:lnTo>
                <a:lnTo>
                  <a:pt x="264" y="1602"/>
                </a:lnTo>
                <a:lnTo>
                  <a:pt x="252" y="1602"/>
                </a:lnTo>
                <a:lnTo>
                  <a:pt x="246" y="1614"/>
                </a:lnTo>
                <a:lnTo>
                  <a:pt x="192" y="1662"/>
                </a:lnTo>
                <a:lnTo>
                  <a:pt x="162" y="1674"/>
                </a:lnTo>
                <a:lnTo>
                  <a:pt x="108" y="1674"/>
                </a:lnTo>
                <a:lnTo>
                  <a:pt x="78" y="1662"/>
                </a:lnTo>
                <a:lnTo>
                  <a:pt x="66" y="1638"/>
                </a:lnTo>
                <a:lnTo>
                  <a:pt x="12" y="1596"/>
                </a:lnTo>
                <a:lnTo>
                  <a:pt x="6" y="1566"/>
                </a:lnTo>
                <a:lnTo>
                  <a:pt x="12" y="1530"/>
                </a:lnTo>
                <a:lnTo>
                  <a:pt x="24" y="1530"/>
                </a:lnTo>
                <a:lnTo>
                  <a:pt x="42" y="1554"/>
                </a:lnTo>
                <a:lnTo>
                  <a:pt x="42" y="1566"/>
                </a:lnTo>
                <a:lnTo>
                  <a:pt x="54" y="1536"/>
                </a:lnTo>
                <a:lnTo>
                  <a:pt x="60" y="1518"/>
                </a:lnTo>
                <a:lnTo>
                  <a:pt x="66" y="1494"/>
                </a:lnTo>
                <a:lnTo>
                  <a:pt x="90" y="1488"/>
                </a:lnTo>
                <a:lnTo>
                  <a:pt x="90" y="1470"/>
                </a:lnTo>
                <a:lnTo>
                  <a:pt x="66" y="1476"/>
                </a:lnTo>
                <a:lnTo>
                  <a:pt x="42" y="1494"/>
                </a:lnTo>
                <a:lnTo>
                  <a:pt x="12" y="1494"/>
                </a:lnTo>
                <a:lnTo>
                  <a:pt x="0" y="1482"/>
                </a:lnTo>
                <a:lnTo>
                  <a:pt x="0" y="1440"/>
                </a:lnTo>
                <a:lnTo>
                  <a:pt x="18" y="1440"/>
                </a:lnTo>
                <a:lnTo>
                  <a:pt x="48" y="1458"/>
                </a:lnTo>
                <a:lnTo>
                  <a:pt x="72" y="1422"/>
                </a:lnTo>
                <a:lnTo>
                  <a:pt x="54" y="1416"/>
                </a:lnTo>
                <a:lnTo>
                  <a:pt x="60" y="1404"/>
                </a:lnTo>
                <a:lnTo>
                  <a:pt x="90" y="1386"/>
                </a:lnTo>
                <a:lnTo>
                  <a:pt x="102" y="1374"/>
                </a:lnTo>
                <a:lnTo>
                  <a:pt x="114" y="1386"/>
                </a:lnTo>
                <a:lnTo>
                  <a:pt x="132" y="1380"/>
                </a:lnTo>
                <a:lnTo>
                  <a:pt x="144" y="1356"/>
                </a:lnTo>
                <a:lnTo>
                  <a:pt x="102" y="1356"/>
                </a:lnTo>
                <a:lnTo>
                  <a:pt x="72" y="1368"/>
                </a:lnTo>
                <a:lnTo>
                  <a:pt x="48" y="1386"/>
                </a:lnTo>
                <a:lnTo>
                  <a:pt x="24" y="1374"/>
                </a:lnTo>
                <a:lnTo>
                  <a:pt x="12" y="1338"/>
                </a:lnTo>
                <a:lnTo>
                  <a:pt x="24" y="1326"/>
                </a:lnTo>
                <a:lnTo>
                  <a:pt x="42" y="1338"/>
                </a:lnTo>
                <a:lnTo>
                  <a:pt x="66" y="1332"/>
                </a:lnTo>
                <a:lnTo>
                  <a:pt x="54" y="1320"/>
                </a:lnTo>
                <a:lnTo>
                  <a:pt x="42" y="1314"/>
                </a:lnTo>
                <a:lnTo>
                  <a:pt x="48" y="1278"/>
                </a:lnTo>
                <a:lnTo>
                  <a:pt x="66" y="1278"/>
                </a:lnTo>
                <a:lnTo>
                  <a:pt x="90" y="1284"/>
                </a:lnTo>
                <a:lnTo>
                  <a:pt x="126" y="1290"/>
                </a:lnTo>
                <a:lnTo>
                  <a:pt x="150" y="1284"/>
                </a:lnTo>
                <a:lnTo>
                  <a:pt x="156" y="1296"/>
                </a:lnTo>
                <a:lnTo>
                  <a:pt x="174" y="1296"/>
                </a:lnTo>
                <a:lnTo>
                  <a:pt x="180" y="1284"/>
                </a:lnTo>
                <a:lnTo>
                  <a:pt x="198" y="1284"/>
                </a:lnTo>
                <a:lnTo>
                  <a:pt x="198" y="1254"/>
                </a:lnTo>
                <a:lnTo>
                  <a:pt x="186" y="1260"/>
                </a:lnTo>
                <a:lnTo>
                  <a:pt x="168" y="1266"/>
                </a:lnTo>
                <a:lnTo>
                  <a:pt x="144" y="1254"/>
                </a:lnTo>
                <a:lnTo>
                  <a:pt x="120" y="1260"/>
                </a:lnTo>
                <a:lnTo>
                  <a:pt x="84" y="1254"/>
                </a:lnTo>
                <a:lnTo>
                  <a:pt x="66" y="1260"/>
                </a:lnTo>
                <a:lnTo>
                  <a:pt x="54" y="1248"/>
                </a:lnTo>
                <a:lnTo>
                  <a:pt x="66" y="1224"/>
                </a:lnTo>
                <a:lnTo>
                  <a:pt x="78" y="1218"/>
                </a:lnTo>
                <a:lnTo>
                  <a:pt x="66" y="1200"/>
                </a:lnTo>
                <a:lnTo>
                  <a:pt x="60" y="1164"/>
                </a:lnTo>
                <a:lnTo>
                  <a:pt x="78" y="1158"/>
                </a:lnTo>
                <a:lnTo>
                  <a:pt x="102" y="1170"/>
                </a:lnTo>
                <a:lnTo>
                  <a:pt x="138" y="1182"/>
                </a:lnTo>
                <a:lnTo>
                  <a:pt x="156" y="1182"/>
                </a:lnTo>
                <a:lnTo>
                  <a:pt x="156" y="1170"/>
                </a:lnTo>
                <a:lnTo>
                  <a:pt x="120" y="1158"/>
                </a:lnTo>
                <a:lnTo>
                  <a:pt x="90" y="1146"/>
                </a:lnTo>
                <a:lnTo>
                  <a:pt x="78" y="1122"/>
                </a:lnTo>
                <a:lnTo>
                  <a:pt x="102" y="1122"/>
                </a:lnTo>
                <a:lnTo>
                  <a:pt x="114" y="1116"/>
                </a:lnTo>
                <a:lnTo>
                  <a:pt x="120" y="1134"/>
                </a:lnTo>
                <a:lnTo>
                  <a:pt x="132" y="1134"/>
                </a:lnTo>
                <a:lnTo>
                  <a:pt x="120" y="1110"/>
                </a:lnTo>
                <a:lnTo>
                  <a:pt x="138" y="1104"/>
                </a:lnTo>
                <a:lnTo>
                  <a:pt x="156" y="1116"/>
                </a:lnTo>
                <a:lnTo>
                  <a:pt x="186" y="1134"/>
                </a:lnTo>
                <a:lnTo>
                  <a:pt x="204" y="1128"/>
                </a:lnTo>
                <a:lnTo>
                  <a:pt x="186" y="1110"/>
                </a:lnTo>
                <a:lnTo>
                  <a:pt x="162" y="1086"/>
                </a:lnTo>
                <a:lnTo>
                  <a:pt x="186" y="1050"/>
                </a:lnTo>
                <a:lnTo>
                  <a:pt x="210" y="1056"/>
                </a:lnTo>
                <a:lnTo>
                  <a:pt x="246" y="1086"/>
                </a:lnTo>
                <a:lnTo>
                  <a:pt x="264" y="1080"/>
                </a:lnTo>
                <a:lnTo>
                  <a:pt x="228" y="1038"/>
                </a:lnTo>
                <a:lnTo>
                  <a:pt x="240" y="1026"/>
                </a:lnTo>
                <a:lnTo>
                  <a:pt x="252" y="1038"/>
                </a:lnTo>
                <a:lnTo>
                  <a:pt x="288" y="1068"/>
                </a:lnTo>
                <a:lnTo>
                  <a:pt x="294" y="1056"/>
                </a:lnTo>
                <a:lnTo>
                  <a:pt x="282" y="1038"/>
                </a:lnTo>
                <a:lnTo>
                  <a:pt x="306" y="1026"/>
                </a:lnTo>
                <a:lnTo>
                  <a:pt x="270" y="1002"/>
                </a:lnTo>
                <a:lnTo>
                  <a:pt x="270" y="990"/>
                </a:lnTo>
                <a:lnTo>
                  <a:pt x="306" y="990"/>
                </a:lnTo>
                <a:lnTo>
                  <a:pt x="330" y="1008"/>
                </a:lnTo>
                <a:lnTo>
                  <a:pt x="348" y="1008"/>
                </a:lnTo>
                <a:lnTo>
                  <a:pt x="360" y="990"/>
                </a:lnTo>
                <a:lnTo>
                  <a:pt x="390" y="996"/>
                </a:lnTo>
                <a:lnTo>
                  <a:pt x="396" y="1020"/>
                </a:lnTo>
                <a:lnTo>
                  <a:pt x="414" y="1008"/>
                </a:lnTo>
                <a:lnTo>
                  <a:pt x="444" y="1002"/>
                </a:lnTo>
                <a:lnTo>
                  <a:pt x="486" y="966"/>
                </a:lnTo>
                <a:lnTo>
                  <a:pt x="486" y="930"/>
                </a:lnTo>
                <a:lnTo>
                  <a:pt x="450" y="948"/>
                </a:lnTo>
                <a:lnTo>
                  <a:pt x="450" y="972"/>
                </a:lnTo>
                <a:lnTo>
                  <a:pt x="426" y="978"/>
                </a:lnTo>
                <a:lnTo>
                  <a:pt x="420" y="966"/>
                </a:lnTo>
                <a:lnTo>
                  <a:pt x="384" y="966"/>
                </a:lnTo>
                <a:lnTo>
                  <a:pt x="390" y="948"/>
                </a:lnTo>
                <a:lnTo>
                  <a:pt x="414" y="930"/>
                </a:lnTo>
                <a:lnTo>
                  <a:pt x="444" y="882"/>
                </a:lnTo>
                <a:lnTo>
                  <a:pt x="492" y="888"/>
                </a:lnTo>
                <a:lnTo>
                  <a:pt x="504" y="858"/>
                </a:lnTo>
                <a:lnTo>
                  <a:pt x="504" y="834"/>
                </a:lnTo>
                <a:lnTo>
                  <a:pt x="516" y="804"/>
                </a:lnTo>
                <a:lnTo>
                  <a:pt x="534" y="798"/>
                </a:lnTo>
                <a:lnTo>
                  <a:pt x="552" y="810"/>
                </a:lnTo>
                <a:lnTo>
                  <a:pt x="570" y="792"/>
                </a:lnTo>
                <a:lnTo>
                  <a:pt x="570" y="780"/>
                </a:lnTo>
                <a:lnTo>
                  <a:pt x="552" y="774"/>
                </a:lnTo>
                <a:lnTo>
                  <a:pt x="552" y="756"/>
                </a:lnTo>
                <a:lnTo>
                  <a:pt x="576" y="750"/>
                </a:lnTo>
                <a:lnTo>
                  <a:pt x="582" y="744"/>
                </a:lnTo>
                <a:lnTo>
                  <a:pt x="588" y="714"/>
                </a:lnTo>
                <a:lnTo>
                  <a:pt x="606" y="678"/>
                </a:lnTo>
                <a:lnTo>
                  <a:pt x="642" y="672"/>
                </a:lnTo>
                <a:lnTo>
                  <a:pt x="648" y="654"/>
                </a:lnTo>
                <a:lnTo>
                  <a:pt x="636" y="654"/>
                </a:lnTo>
                <a:lnTo>
                  <a:pt x="618" y="648"/>
                </a:lnTo>
                <a:lnTo>
                  <a:pt x="624" y="636"/>
                </a:lnTo>
                <a:lnTo>
                  <a:pt x="630" y="618"/>
                </a:lnTo>
                <a:lnTo>
                  <a:pt x="642" y="594"/>
                </a:lnTo>
                <a:lnTo>
                  <a:pt x="660" y="582"/>
                </a:lnTo>
                <a:lnTo>
                  <a:pt x="666" y="570"/>
                </a:lnTo>
                <a:lnTo>
                  <a:pt x="684" y="558"/>
                </a:lnTo>
                <a:lnTo>
                  <a:pt x="696" y="540"/>
                </a:lnTo>
                <a:lnTo>
                  <a:pt x="745" y="552"/>
                </a:lnTo>
                <a:lnTo>
                  <a:pt x="757" y="540"/>
                </a:lnTo>
                <a:lnTo>
                  <a:pt x="720" y="528"/>
                </a:lnTo>
                <a:lnTo>
                  <a:pt x="714" y="522"/>
                </a:lnTo>
                <a:lnTo>
                  <a:pt x="720" y="504"/>
                </a:lnTo>
                <a:lnTo>
                  <a:pt x="751" y="510"/>
                </a:lnTo>
                <a:lnTo>
                  <a:pt x="763" y="498"/>
                </a:lnTo>
                <a:lnTo>
                  <a:pt x="732" y="486"/>
                </a:lnTo>
                <a:lnTo>
                  <a:pt x="738" y="474"/>
                </a:lnTo>
                <a:lnTo>
                  <a:pt x="751" y="462"/>
                </a:lnTo>
                <a:lnTo>
                  <a:pt x="738" y="450"/>
                </a:lnTo>
                <a:lnTo>
                  <a:pt x="763" y="444"/>
                </a:lnTo>
                <a:lnTo>
                  <a:pt x="775" y="432"/>
                </a:lnTo>
                <a:lnTo>
                  <a:pt x="793" y="444"/>
                </a:lnTo>
                <a:lnTo>
                  <a:pt x="793" y="408"/>
                </a:lnTo>
                <a:lnTo>
                  <a:pt x="811" y="396"/>
                </a:lnTo>
                <a:lnTo>
                  <a:pt x="847" y="396"/>
                </a:lnTo>
                <a:lnTo>
                  <a:pt x="865" y="378"/>
                </a:lnTo>
                <a:lnTo>
                  <a:pt x="829" y="378"/>
                </a:lnTo>
                <a:lnTo>
                  <a:pt x="823" y="372"/>
                </a:lnTo>
                <a:lnTo>
                  <a:pt x="853" y="342"/>
                </a:lnTo>
                <a:lnTo>
                  <a:pt x="877" y="306"/>
                </a:lnTo>
                <a:lnTo>
                  <a:pt x="889" y="294"/>
                </a:lnTo>
                <a:lnTo>
                  <a:pt x="889" y="270"/>
                </a:lnTo>
                <a:lnTo>
                  <a:pt x="913" y="252"/>
                </a:lnTo>
                <a:lnTo>
                  <a:pt x="925" y="264"/>
                </a:lnTo>
                <a:lnTo>
                  <a:pt x="961" y="288"/>
                </a:lnTo>
                <a:lnTo>
                  <a:pt x="973" y="276"/>
                </a:lnTo>
                <a:lnTo>
                  <a:pt x="943" y="252"/>
                </a:lnTo>
                <a:lnTo>
                  <a:pt x="931" y="222"/>
                </a:lnTo>
                <a:lnTo>
                  <a:pt x="937" y="204"/>
                </a:lnTo>
                <a:lnTo>
                  <a:pt x="961" y="204"/>
                </a:lnTo>
                <a:lnTo>
                  <a:pt x="967" y="234"/>
                </a:lnTo>
                <a:lnTo>
                  <a:pt x="973" y="222"/>
                </a:lnTo>
                <a:lnTo>
                  <a:pt x="985" y="204"/>
                </a:lnTo>
                <a:lnTo>
                  <a:pt x="1003" y="198"/>
                </a:lnTo>
                <a:lnTo>
                  <a:pt x="991" y="216"/>
                </a:lnTo>
                <a:lnTo>
                  <a:pt x="997" y="258"/>
                </a:lnTo>
                <a:lnTo>
                  <a:pt x="1009" y="252"/>
                </a:lnTo>
                <a:lnTo>
                  <a:pt x="1009" y="216"/>
                </a:lnTo>
                <a:lnTo>
                  <a:pt x="1015" y="186"/>
                </a:lnTo>
                <a:lnTo>
                  <a:pt x="1027" y="186"/>
                </a:lnTo>
                <a:lnTo>
                  <a:pt x="1057" y="186"/>
                </a:lnTo>
                <a:lnTo>
                  <a:pt x="1081" y="180"/>
                </a:lnTo>
                <a:lnTo>
                  <a:pt x="1069" y="162"/>
                </a:lnTo>
                <a:lnTo>
                  <a:pt x="1027" y="150"/>
                </a:lnTo>
                <a:lnTo>
                  <a:pt x="1033" y="138"/>
                </a:lnTo>
                <a:lnTo>
                  <a:pt x="1069" y="126"/>
                </a:lnTo>
                <a:lnTo>
                  <a:pt x="1105" y="132"/>
                </a:lnTo>
                <a:lnTo>
                  <a:pt x="1117" y="150"/>
                </a:lnTo>
                <a:lnTo>
                  <a:pt x="1123" y="174"/>
                </a:lnTo>
                <a:lnTo>
                  <a:pt x="1135" y="174"/>
                </a:lnTo>
                <a:lnTo>
                  <a:pt x="1147" y="168"/>
                </a:lnTo>
                <a:lnTo>
                  <a:pt x="1135" y="150"/>
                </a:lnTo>
                <a:lnTo>
                  <a:pt x="1147" y="132"/>
                </a:lnTo>
                <a:lnTo>
                  <a:pt x="1159" y="114"/>
                </a:lnTo>
                <a:lnTo>
                  <a:pt x="1183" y="102"/>
                </a:lnTo>
                <a:lnTo>
                  <a:pt x="1183" y="78"/>
                </a:lnTo>
                <a:lnTo>
                  <a:pt x="1201" y="54"/>
                </a:lnTo>
                <a:lnTo>
                  <a:pt x="1201" y="42"/>
                </a:lnTo>
                <a:lnTo>
                  <a:pt x="1207" y="36"/>
                </a:lnTo>
                <a:lnTo>
                  <a:pt x="1213" y="24"/>
                </a:lnTo>
                <a:lnTo>
                  <a:pt x="1237" y="36"/>
                </a:lnTo>
                <a:lnTo>
                  <a:pt x="1231" y="66"/>
                </a:lnTo>
                <a:lnTo>
                  <a:pt x="1207" y="126"/>
                </a:lnTo>
                <a:lnTo>
                  <a:pt x="1219" y="150"/>
                </a:lnTo>
                <a:lnTo>
                  <a:pt x="1237" y="114"/>
                </a:lnTo>
                <a:lnTo>
                  <a:pt x="1255" y="54"/>
                </a:lnTo>
                <a:lnTo>
                  <a:pt x="1267" y="54"/>
                </a:lnTo>
                <a:lnTo>
                  <a:pt x="1261" y="108"/>
                </a:lnTo>
                <a:lnTo>
                  <a:pt x="1279" y="108"/>
                </a:lnTo>
                <a:lnTo>
                  <a:pt x="1291" y="36"/>
                </a:lnTo>
                <a:lnTo>
                  <a:pt x="1279" y="24"/>
                </a:lnTo>
                <a:lnTo>
                  <a:pt x="1303" y="0"/>
                </a:lnTo>
                <a:lnTo>
                  <a:pt x="1333" y="6"/>
                </a:lnTo>
                <a:lnTo>
                  <a:pt x="1339" y="24"/>
                </a:lnTo>
                <a:lnTo>
                  <a:pt x="1321" y="36"/>
                </a:lnTo>
                <a:lnTo>
                  <a:pt x="1321" y="84"/>
                </a:lnTo>
                <a:lnTo>
                  <a:pt x="1339" y="90"/>
                </a:lnTo>
                <a:lnTo>
                  <a:pt x="1345" y="66"/>
                </a:lnTo>
                <a:lnTo>
                  <a:pt x="1357" y="36"/>
                </a:lnTo>
                <a:lnTo>
                  <a:pt x="1369" y="36"/>
                </a:lnTo>
                <a:lnTo>
                  <a:pt x="1405" y="36"/>
                </a:lnTo>
                <a:lnTo>
                  <a:pt x="1441" y="72"/>
                </a:lnTo>
                <a:lnTo>
                  <a:pt x="1453" y="78"/>
                </a:lnTo>
                <a:lnTo>
                  <a:pt x="1465" y="102"/>
                </a:lnTo>
                <a:lnTo>
                  <a:pt x="1423" y="132"/>
                </a:lnTo>
                <a:lnTo>
                  <a:pt x="1393" y="132"/>
                </a:lnTo>
                <a:lnTo>
                  <a:pt x="1381" y="138"/>
                </a:lnTo>
                <a:lnTo>
                  <a:pt x="1399" y="156"/>
                </a:lnTo>
                <a:lnTo>
                  <a:pt x="1417" y="168"/>
                </a:lnTo>
                <a:lnTo>
                  <a:pt x="1435" y="168"/>
                </a:lnTo>
                <a:lnTo>
                  <a:pt x="1453" y="162"/>
                </a:lnTo>
                <a:lnTo>
                  <a:pt x="1465" y="168"/>
                </a:lnTo>
                <a:lnTo>
                  <a:pt x="1465" y="192"/>
                </a:lnTo>
                <a:lnTo>
                  <a:pt x="1447" y="186"/>
                </a:lnTo>
                <a:lnTo>
                  <a:pt x="1423" y="210"/>
                </a:lnTo>
                <a:lnTo>
                  <a:pt x="1411" y="264"/>
                </a:lnTo>
                <a:lnTo>
                  <a:pt x="1393" y="276"/>
                </a:lnTo>
                <a:lnTo>
                  <a:pt x="1381" y="270"/>
                </a:lnTo>
                <a:lnTo>
                  <a:pt x="1393" y="210"/>
                </a:lnTo>
                <a:lnTo>
                  <a:pt x="1399" y="186"/>
                </a:lnTo>
                <a:lnTo>
                  <a:pt x="1345" y="144"/>
                </a:lnTo>
                <a:lnTo>
                  <a:pt x="1315" y="174"/>
                </a:lnTo>
                <a:lnTo>
                  <a:pt x="1285" y="174"/>
                </a:lnTo>
                <a:lnTo>
                  <a:pt x="1249" y="234"/>
                </a:lnTo>
                <a:lnTo>
                  <a:pt x="1261" y="264"/>
                </a:lnTo>
                <a:lnTo>
                  <a:pt x="1231" y="354"/>
                </a:lnTo>
                <a:lnTo>
                  <a:pt x="1207" y="354"/>
                </a:lnTo>
                <a:lnTo>
                  <a:pt x="1177" y="324"/>
                </a:lnTo>
                <a:lnTo>
                  <a:pt x="1135" y="336"/>
                </a:lnTo>
                <a:lnTo>
                  <a:pt x="1081" y="300"/>
                </a:lnTo>
                <a:lnTo>
                  <a:pt x="1081" y="270"/>
                </a:lnTo>
                <a:lnTo>
                  <a:pt x="1033" y="264"/>
                </a:lnTo>
                <a:lnTo>
                  <a:pt x="1021" y="294"/>
                </a:lnTo>
                <a:lnTo>
                  <a:pt x="997" y="300"/>
                </a:lnTo>
                <a:lnTo>
                  <a:pt x="997" y="384"/>
                </a:lnTo>
                <a:lnTo>
                  <a:pt x="907" y="372"/>
                </a:lnTo>
                <a:lnTo>
                  <a:pt x="877" y="444"/>
                </a:lnTo>
                <a:lnTo>
                  <a:pt x="835" y="444"/>
                </a:lnTo>
                <a:lnTo>
                  <a:pt x="823" y="492"/>
                </a:lnTo>
                <a:lnTo>
                  <a:pt x="799" y="510"/>
                </a:lnTo>
                <a:lnTo>
                  <a:pt x="793" y="522"/>
                </a:lnTo>
                <a:lnTo>
                  <a:pt x="805" y="534"/>
                </a:lnTo>
                <a:lnTo>
                  <a:pt x="799" y="564"/>
                </a:lnTo>
                <a:lnTo>
                  <a:pt x="745" y="642"/>
                </a:lnTo>
                <a:lnTo>
                  <a:pt x="714" y="666"/>
                </a:lnTo>
                <a:lnTo>
                  <a:pt x="696" y="672"/>
                </a:lnTo>
                <a:lnTo>
                  <a:pt x="696" y="684"/>
                </a:lnTo>
                <a:lnTo>
                  <a:pt x="690" y="738"/>
                </a:lnTo>
                <a:lnTo>
                  <a:pt x="660" y="840"/>
                </a:lnTo>
                <a:lnTo>
                  <a:pt x="648" y="858"/>
                </a:lnTo>
                <a:lnTo>
                  <a:pt x="618" y="876"/>
                </a:lnTo>
                <a:lnTo>
                  <a:pt x="618" y="900"/>
                </a:lnTo>
                <a:lnTo>
                  <a:pt x="654" y="900"/>
                </a:lnTo>
                <a:lnTo>
                  <a:pt x="648" y="930"/>
                </a:lnTo>
                <a:lnTo>
                  <a:pt x="630" y="948"/>
                </a:lnTo>
                <a:lnTo>
                  <a:pt x="576" y="948"/>
                </a:lnTo>
                <a:lnTo>
                  <a:pt x="540" y="984"/>
                </a:lnTo>
                <a:lnTo>
                  <a:pt x="534" y="1110"/>
                </a:lnTo>
                <a:lnTo>
                  <a:pt x="510" y="1116"/>
                </a:lnTo>
                <a:lnTo>
                  <a:pt x="510" y="1164"/>
                </a:lnTo>
                <a:lnTo>
                  <a:pt x="492" y="1236"/>
                </a:lnTo>
                <a:lnTo>
                  <a:pt x="528" y="1254"/>
                </a:lnTo>
                <a:lnTo>
                  <a:pt x="522" y="1284"/>
                </a:lnTo>
                <a:lnTo>
                  <a:pt x="486" y="1314"/>
                </a:lnTo>
                <a:lnTo>
                  <a:pt x="492" y="1344"/>
                </a:lnTo>
                <a:lnTo>
                  <a:pt x="504" y="1368"/>
                </a:lnTo>
                <a:lnTo>
                  <a:pt x="498" y="1452"/>
                </a:lnTo>
                <a:lnTo>
                  <a:pt x="444" y="1488"/>
                </a:lnTo>
                <a:lnTo>
                  <a:pt x="444" y="1536"/>
                </a:lnTo>
                <a:lnTo>
                  <a:pt x="444" y="1578"/>
                </a:lnTo>
                <a:lnTo>
                  <a:pt x="420" y="158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reeform 10"/>
          <p:cNvSpPr>
            <a:spLocks noChangeAspect="1"/>
          </p:cNvSpPr>
          <p:nvPr/>
        </p:nvSpPr>
        <p:spPr bwMode="gray">
          <a:xfrm>
            <a:off x="5349875" y="3144838"/>
            <a:ext cx="573088" cy="334962"/>
          </a:xfrm>
          <a:custGeom>
            <a:avLst/>
            <a:gdLst>
              <a:gd name="T0" fmla="*/ 478713 w 517"/>
              <a:gd name="T1" fmla="*/ 53574 h 300"/>
              <a:gd name="T2" fmla="*/ 465415 w 517"/>
              <a:gd name="T3" fmla="*/ 53574 h 300"/>
              <a:gd name="T4" fmla="*/ 438820 w 517"/>
              <a:gd name="T5" fmla="*/ 40180 h 300"/>
              <a:gd name="T6" fmla="*/ 412225 w 517"/>
              <a:gd name="T7" fmla="*/ 60271 h 300"/>
              <a:gd name="T8" fmla="*/ 345737 w 517"/>
              <a:gd name="T9" fmla="*/ 6697 h 300"/>
              <a:gd name="T10" fmla="*/ 305844 w 517"/>
              <a:gd name="T11" fmla="*/ 0 h 300"/>
              <a:gd name="T12" fmla="*/ 246005 w 517"/>
              <a:gd name="T13" fmla="*/ 6697 h 300"/>
              <a:gd name="T14" fmla="*/ 239356 w 517"/>
              <a:gd name="T15" fmla="*/ 40180 h 300"/>
              <a:gd name="T16" fmla="*/ 239356 w 517"/>
              <a:gd name="T17" fmla="*/ 73664 h 300"/>
              <a:gd name="T18" fmla="*/ 252654 w 517"/>
              <a:gd name="T19" fmla="*/ 113845 h 300"/>
              <a:gd name="T20" fmla="*/ 246005 w 517"/>
              <a:gd name="T21" fmla="*/ 133935 h 300"/>
              <a:gd name="T22" fmla="*/ 239356 w 517"/>
              <a:gd name="T23" fmla="*/ 154025 h 300"/>
              <a:gd name="T24" fmla="*/ 206112 w 517"/>
              <a:gd name="T25" fmla="*/ 154025 h 300"/>
              <a:gd name="T26" fmla="*/ 166220 w 517"/>
              <a:gd name="T27" fmla="*/ 113845 h 300"/>
              <a:gd name="T28" fmla="*/ 139625 w 517"/>
              <a:gd name="T29" fmla="*/ 107148 h 300"/>
              <a:gd name="T30" fmla="*/ 119678 w 517"/>
              <a:gd name="T31" fmla="*/ 80361 h 300"/>
              <a:gd name="T32" fmla="*/ 106381 w 517"/>
              <a:gd name="T33" fmla="*/ 73664 h 300"/>
              <a:gd name="T34" fmla="*/ 46542 w 517"/>
              <a:gd name="T35" fmla="*/ 100451 h 300"/>
              <a:gd name="T36" fmla="*/ 39893 w 517"/>
              <a:gd name="T37" fmla="*/ 120541 h 300"/>
              <a:gd name="T38" fmla="*/ 33244 w 517"/>
              <a:gd name="T39" fmla="*/ 167418 h 300"/>
              <a:gd name="T40" fmla="*/ 6649 w 517"/>
              <a:gd name="T41" fmla="*/ 194205 h 300"/>
              <a:gd name="T42" fmla="*/ 13298 w 517"/>
              <a:gd name="T43" fmla="*/ 234386 h 300"/>
              <a:gd name="T44" fmla="*/ 0 w 517"/>
              <a:gd name="T45" fmla="*/ 247779 h 300"/>
              <a:gd name="T46" fmla="*/ 0 w 517"/>
              <a:gd name="T47" fmla="*/ 287960 h 300"/>
              <a:gd name="T48" fmla="*/ 0 w 517"/>
              <a:gd name="T49" fmla="*/ 308050 h 300"/>
              <a:gd name="T50" fmla="*/ 26595 w 517"/>
              <a:gd name="T51" fmla="*/ 261173 h 300"/>
              <a:gd name="T52" fmla="*/ 66488 w 517"/>
              <a:gd name="T53" fmla="*/ 254476 h 300"/>
              <a:gd name="T54" fmla="*/ 106381 w 517"/>
              <a:gd name="T55" fmla="*/ 254476 h 300"/>
              <a:gd name="T56" fmla="*/ 146273 w 517"/>
              <a:gd name="T57" fmla="*/ 247779 h 300"/>
              <a:gd name="T58" fmla="*/ 186166 w 517"/>
              <a:gd name="T59" fmla="*/ 247779 h 300"/>
              <a:gd name="T60" fmla="*/ 252654 w 517"/>
              <a:gd name="T61" fmla="*/ 267870 h 300"/>
              <a:gd name="T62" fmla="*/ 272600 w 517"/>
              <a:gd name="T63" fmla="*/ 254476 h 300"/>
              <a:gd name="T64" fmla="*/ 299196 w 517"/>
              <a:gd name="T65" fmla="*/ 247779 h 300"/>
              <a:gd name="T66" fmla="*/ 299196 w 517"/>
              <a:gd name="T67" fmla="*/ 267870 h 300"/>
              <a:gd name="T68" fmla="*/ 365683 w 517"/>
              <a:gd name="T69" fmla="*/ 281263 h 300"/>
              <a:gd name="T70" fmla="*/ 445469 w 517"/>
              <a:gd name="T71" fmla="*/ 334837 h 300"/>
              <a:gd name="T72" fmla="*/ 472064 w 517"/>
              <a:gd name="T73" fmla="*/ 314747 h 300"/>
              <a:gd name="T74" fmla="*/ 513065 w 517"/>
              <a:gd name="T75" fmla="*/ 314747 h 300"/>
              <a:gd name="T76" fmla="*/ 572904 w 517"/>
              <a:gd name="T77" fmla="*/ 261173 h 300"/>
              <a:gd name="T78" fmla="*/ 559606 w 517"/>
              <a:gd name="T79" fmla="*/ 194205 h 300"/>
              <a:gd name="T80" fmla="*/ 506416 w 517"/>
              <a:gd name="T81" fmla="*/ 127238 h 300"/>
              <a:gd name="T82" fmla="*/ 526362 w 517"/>
              <a:gd name="T83" fmla="*/ 93754 h 300"/>
              <a:gd name="T84" fmla="*/ 519714 w 517"/>
              <a:gd name="T85" fmla="*/ 73664 h 300"/>
              <a:gd name="T86" fmla="*/ 478713 w 517"/>
              <a:gd name="T87" fmla="*/ 53574 h 3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17" h="300">
                <a:moveTo>
                  <a:pt x="432" y="48"/>
                </a:moveTo>
                <a:lnTo>
                  <a:pt x="420" y="48"/>
                </a:lnTo>
                <a:lnTo>
                  <a:pt x="396" y="36"/>
                </a:lnTo>
                <a:lnTo>
                  <a:pt x="372" y="54"/>
                </a:lnTo>
                <a:lnTo>
                  <a:pt x="312" y="6"/>
                </a:lnTo>
                <a:lnTo>
                  <a:pt x="276" y="0"/>
                </a:lnTo>
                <a:lnTo>
                  <a:pt x="222" y="6"/>
                </a:lnTo>
                <a:lnTo>
                  <a:pt x="216" y="36"/>
                </a:lnTo>
                <a:lnTo>
                  <a:pt x="216" y="66"/>
                </a:lnTo>
                <a:lnTo>
                  <a:pt x="228" y="102"/>
                </a:lnTo>
                <a:lnTo>
                  <a:pt x="222" y="120"/>
                </a:lnTo>
                <a:lnTo>
                  <a:pt x="216" y="138"/>
                </a:lnTo>
                <a:lnTo>
                  <a:pt x="186" y="138"/>
                </a:lnTo>
                <a:lnTo>
                  <a:pt x="150" y="102"/>
                </a:lnTo>
                <a:lnTo>
                  <a:pt x="126" y="96"/>
                </a:lnTo>
                <a:lnTo>
                  <a:pt x="108" y="72"/>
                </a:lnTo>
                <a:lnTo>
                  <a:pt x="96" y="66"/>
                </a:lnTo>
                <a:lnTo>
                  <a:pt x="42" y="90"/>
                </a:lnTo>
                <a:lnTo>
                  <a:pt x="36" y="108"/>
                </a:lnTo>
                <a:lnTo>
                  <a:pt x="30" y="150"/>
                </a:lnTo>
                <a:lnTo>
                  <a:pt x="6" y="174"/>
                </a:lnTo>
                <a:lnTo>
                  <a:pt x="12" y="210"/>
                </a:lnTo>
                <a:lnTo>
                  <a:pt x="0" y="222"/>
                </a:lnTo>
                <a:lnTo>
                  <a:pt x="0" y="258"/>
                </a:lnTo>
                <a:lnTo>
                  <a:pt x="0" y="276"/>
                </a:lnTo>
                <a:lnTo>
                  <a:pt x="24" y="234"/>
                </a:lnTo>
                <a:lnTo>
                  <a:pt x="60" y="228"/>
                </a:lnTo>
                <a:lnTo>
                  <a:pt x="96" y="228"/>
                </a:lnTo>
                <a:lnTo>
                  <a:pt x="132" y="222"/>
                </a:lnTo>
                <a:lnTo>
                  <a:pt x="168" y="222"/>
                </a:lnTo>
                <a:lnTo>
                  <a:pt x="228" y="240"/>
                </a:lnTo>
                <a:lnTo>
                  <a:pt x="246" y="228"/>
                </a:lnTo>
                <a:lnTo>
                  <a:pt x="270" y="222"/>
                </a:lnTo>
                <a:lnTo>
                  <a:pt x="270" y="240"/>
                </a:lnTo>
                <a:lnTo>
                  <a:pt x="330" y="252"/>
                </a:lnTo>
                <a:lnTo>
                  <a:pt x="402" y="300"/>
                </a:lnTo>
                <a:lnTo>
                  <a:pt x="426" y="282"/>
                </a:lnTo>
                <a:lnTo>
                  <a:pt x="463" y="282"/>
                </a:lnTo>
                <a:lnTo>
                  <a:pt x="517" y="234"/>
                </a:lnTo>
                <a:lnTo>
                  <a:pt x="505" y="174"/>
                </a:lnTo>
                <a:lnTo>
                  <a:pt x="457" y="114"/>
                </a:lnTo>
                <a:lnTo>
                  <a:pt x="475" y="84"/>
                </a:lnTo>
                <a:lnTo>
                  <a:pt x="469" y="66"/>
                </a:lnTo>
                <a:lnTo>
                  <a:pt x="432" y="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" name="Freeform 11"/>
          <p:cNvSpPr>
            <a:spLocks noChangeAspect="1"/>
          </p:cNvSpPr>
          <p:nvPr/>
        </p:nvSpPr>
        <p:spPr bwMode="gray">
          <a:xfrm>
            <a:off x="5518150" y="2908300"/>
            <a:ext cx="346075" cy="296863"/>
          </a:xfrm>
          <a:custGeom>
            <a:avLst/>
            <a:gdLst>
              <a:gd name="T0" fmla="*/ 79840 w 52"/>
              <a:gd name="T1" fmla="*/ 244720 h 45"/>
              <a:gd name="T2" fmla="*/ 139721 w 52"/>
              <a:gd name="T3" fmla="*/ 238106 h 45"/>
              <a:gd name="T4" fmla="*/ 179641 w 52"/>
              <a:gd name="T5" fmla="*/ 244720 h 45"/>
              <a:gd name="T6" fmla="*/ 246175 w 52"/>
              <a:gd name="T7" fmla="*/ 297633 h 45"/>
              <a:gd name="T8" fmla="*/ 272788 w 52"/>
              <a:gd name="T9" fmla="*/ 277791 h 45"/>
              <a:gd name="T10" fmla="*/ 299401 w 52"/>
              <a:gd name="T11" fmla="*/ 291019 h 45"/>
              <a:gd name="T12" fmla="*/ 312708 w 52"/>
              <a:gd name="T13" fmla="*/ 291019 h 45"/>
              <a:gd name="T14" fmla="*/ 345975 w 52"/>
              <a:gd name="T15" fmla="*/ 251335 h 45"/>
              <a:gd name="T16" fmla="*/ 339322 w 52"/>
              <a:gd name="T17" fmla="*/ 224878 h 45"/>
              <a:gd name="T18" fmla="*/ 312708 w 52"/>
              <a:gd name="T19" fmla="*/ 191808 h 45"/>
              <a:gd name="T20" fmla="*/ 292748 w 52"/>
              <a:gd name="T21" fmla="*/ 112439 h 45"/>
              <a:gd name="T22" fmla="*/ 312708 w 52"/>
              <a:gd name="T23" fmla="*/ 79369 h 45"/>
              <a:gd name="T24" fmla="*/ 332668 w 52"/>
              <a:gd name="T25" fmla="*/ 26456 h 45"/>
              <a:gd name="T26" fmla="*/ 326015 w 52"/>
              <a:gd name="T27" fmla="*/ 6614 h 45"/>
              <a:gd name="T28" fmla="*/ 319362 w 52"/>
              <a:gd name="T29" fmla="*/ 0 h 45"/>
              <a:gd name="T30" fmla="*/ 319362 w 52"/>
              <a:gd name="T31" fmla="*/ 0 h 45"/>
              <a:gd name="T32" fmla="*/ 312708 w 52"/>
              <a:gd name="T33" fmla="*/ 6614 h 45"/>
              <a:gd name="T34" fmla="*/ 266135 w 52"/>
              <a:gd name="T35" fmla="*/ 13228 h 45"/>
              <a:gd name="T36" fmla="*/ 232868 w 52"/>
              <a:gd name="T37" fmla="*/ 6614 h 45"/>
              <a:gd name="T38" fmla="*/ 186294 w 52"/>
              <a:gd name="T39" fmla="*/ 0 h 45"/>
              <a:gd name="T40" fmla="*/ 139721 w 52"/>
              <a:gd name="T41" fmla="*/ 6614 h 45"/>
              <a:gd name="T42" fmla="*/ 106454 w 52"/>
              <a:gd name="T43" fmla="*/ 26456 h 45"/>
              <a:gd name="T44" fmla="*/ 93147 w 52"/>
              <a:gd name="T45" fmla="*/ 33070 h 45"/>
              <a:gd name="T46" fmla="*/ 66534 w 52"/>
              <a:gd name="T47" fmla="*/ 33070 h 45"/>
              <a:gd name="T48" fmla="*/ 26613 w 52"/>
              <a:gd name="T49" fmla="*/ 72755 h 45"/>
              <a:gd name="T50" fmla="*/ 6653 w 52"/>
              <a:gd name="T51" fmla="*/ 72755 h 45"/>
              <a:gd name="T52" fmla="*/ 0 w 52"/>
              <a:gd name="T53" fmla="*/ 125667 h 45"/>
              <a:gd name="T54" fmla="*/ 19960 w 52"/>
              <a:gd name="T55" fmla="*/ 152124 h 45"/>
              <a:gd name="T56" fmla="*/ 19960 w 52"/>
              <a:gd name="T57" fmla="*/ 158738 h 45"/>
              <a:gd name="T58" fmla="*/ 6653 w 52"/>
              <a:gd name="T59" fmla="*/ 171966 h 45"/>
              <a:gd name="T60" fmla="*/ 19960 w 52"/>
              <a:gd name="T61" fmla="*/ 191808 h 45"/>
              <a:gd name="T62" fmla="*/ 53227 w 52"/>
              <a:gd name="T63" fmla="*/ 218264 h 45"/>
              <a:gd name="T64" fmla="*/ 66534 w 52"/>
              <a:gd name="T65" fmla="*/ 211650 h 45"/>
              <a:gd name="T66" fmla="*/ 79840 w 52"/>
              <a:gd name="T67" fmla="*/ 205036 h 45"/>
              <a:gd name="T68" fmla="*/ 79840 w 52"/>
              <a:gd name="T69" fmla="*/ 224878 h 45"/>
              <a:gd name="T70" fmla="*/ 79840 w 52"/>
              <a:gd name="T71" fmla="*/ 244720 h 4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" h="45">
                <a:moveTo>
                  <a:pt x="12" y="37"/>
                </a:moveTo>
                <a:cubicBezTo>
                  <a:pt x="21" y="36"/>
                  <a:pt x="21" y="36"/>
                  <a:pt x="21" y="36"/>
                </a:cubicBezTo>
                <a:cubicBezTo>
                  <a:pt x="27" y="37"/>
                  <a:pt x="27" y="37"/>
                  <a:pt x="27" y="37"/>
                </a:cubicBezTo>
                <a:cubicBezTo>
                  <a:pt x="37" y="45"/>
                  <a:pt x="37" y="45"/>
                  <a:pt x="37" y="45"/>
                </a:cubicBezTo>
                <a:cubicBezTo>
                  <a:pt x="41" y="42"/>
                  <a:pt x="41" y="42"/>
                  <a:pt x="41" y="42"/>
                </a:cubicBezTo>
                <a:cubicBezTo>
                  <a:pt x="45" y="44"/>
                  <a:pt x="45" y="44"/>
                  <a:pt x="45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52" y="38"/>
                  <a:pt x="52" y="38"/>
                  <a:pt x="52" y="38"/>
                </a:cubicBezTo>
                <a:cubicBezTo>
                  <a:pt x="51" y="34"/>
                  <a:pt x="51" y="34"/>
                  <a:pt x="51" y="34"/>
                </a:cubicBezTo>
                <a:cubicBezTo>
                  <a:pt x="47" y="29"/>
                  <a:pt x="47" y="29"/>
                  <a:pt x="47" y="29"/>
                </a:cubicBezTo>
                <a:cubicBezTo>
                  <a:pt x="44" y="17"/>
                  <a:pt x="44" y="17"/>
                  <a:pt x="44" y="17"/>
                </a:cubicBezTo>
                <a:cubicBezTo>
                  <a:pt x="47" y="12"/>
                  <a:pt x="47" y="12"/>
                  <a:pt x="47" y="12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1"/>
                  <a:pt x="49" y="1"/>
                  <a:pt x="49" y="1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7" y="1"/>
                  <a:pt x="47" y="1"/>
                  <a:pt x="47" y="1"/>
                </a:cubicBezTo>
                <a:cubicBezTo>
                  <a:pt x="40" y="2"/>
                  <a:pt x="40" y="2"/>
                  <a:pt x="40" y="2"/>
                </a:cubicBezTo>
                <a:cubicBezTo>
                  <a:pt x="35" y="1"/>
                  <a:pt x="35" y="1"/>
                  <a:pt x="35" y="1"/>
                </a:cubicBezTo>
                <a:cubicBezTo>
                  <a:pt x="28" y="0"/>
                  <a:pt x="28" y="0"/>
                  <a:pt x="28" y="0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18" y="4"/>
                  <a:pt x="16" y="4"/>
                </a:cubicBezTo>
                <a:cubicBezTo>
                  <a:pt x="15" y="4"/>
                  <a:pt x="14" y="5"/>
                  <a:pt x="14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4" y="11"/>
                  <a:pt x="4" y="11"/>
                  <a:pt x="4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9"/>
                  <a:pt x="0" y="19"/>
                  <a:pt x="0" y="19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6"/>
                  <a:pt x="1" y="26"/>
                  <a:pt x="1" y="26"/>
                </a:cubicBezTo>
                <a:cubicBezTo>
                  <a:pt x="3" y="29"/>
                  <a:pt x="3" y="29"/>
                  <a:pt x="3" y="29"/>
                </a:cubicBezTo>
                <a:cubicBezTo>
                  <a:pt x="8" y="33"/>
                  <a:pt x="8" y="33"/>
                  <a:pt x="8" y="33"/>
                </a:cubicBezTo>
                <a:cubicBezTo>
                  <a:pt x="10" y="32"/>
                  <a:pt x="10" y="32"/>
                  <a:pt x="10" y="32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4"/>
                  <a:pt x="12" y="34"/>
                  <a:pt x="12" y="34"/>
                </a:cubicBezTo>
                <a:lnTo>
                  <a:pt x="12" y="3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Freeform 12"/>
          <p:cNvSpPr>
            <a:spLocks noChangeAspect="1"/>
          </p:cNvSpPr>
          <p:nvPr/>
        </p:nvSpPr>
        <p:spPr bwMode="gray">
          <a:xfrm>
            <a:off x="5349875" y="3392488"/>
            <a:ext cx="457200" cy="371475"/>
          </a:xfrm>
          <a:custGeom>
            <a:avLst/>
            <a:gdLst>
              <a:gd name="T0" fmla="*/ 444316 w 414"/>
              <a:gd name="T1" fmla="*/ 86367 h 336"/>
              <a:gd name="T2" fmla="*/ 424421 w 414"/>
              <a:gd name="T3" fmla="*/ 112941 h 336"/>
              <a:gd name="T4" fmla="*/ 431053 w 414"/>
              <a:gd name="T5" fmla="*/ 126228 h 336"/>
              <a:gd name="T6" fmla="*/ 457579 w 414"/>
              <a:gd name="T7" fmla="*/ 139515 h 336"/>
              <a:gd name="T8" fmla="*/ 450947 w 414"/>
              <a:gd name="T9" fmla="*/ 159446 h 336"/>
              <a:gd name="T10" fmla="*/ 417790 w 414"/>
              <a:gd name="T11" fmla="*/ 166090 h 336"/>
              <a:gd name="T12" fmla="*/ 417790 w 414"/>
              <a:gd name="T13" fmla="*/ 192664 h 336"/>
              <a:gd name="T14" fmla="*/ 397895 w 414"/>
              <a:gd name="T15" fmla="*/ 192664 h 336"/>
              <a:gd name="T16" fmla="*/ 378000 w 414"/>
              <a:gd name="T17" fmla="*/ 219238 h 336"/>
              <a:gd name="T18" fmla="*/ 391263 w 414"/>
              <a:gd name="T19" fmla="*/ 239169 h 336"/>
              <a:gd name="T20" fmla="*/ 371368 w 414"/>
              <a:gd name="T21" fmla="*/ 265744 h 336"/>
              <a:gd name="T22" fmla="*/ 391263 w 414"/>
              <a:gd name="T23" fmla="*/ 298962 h 336"/>
              <a:gd name="T24" fmla="*/ 378000 w 414"/>
              <a:gd name="T25" fmla="*/ 312249 h 336"/>
              <a:gd name="T26" fmla="*/ 344842 w 414"/>
              <a:gd name="T27" fmla="*/ 298962 h 336"/>
              <a:gd name="T28" fmla="*/ 338211 w 414"/>
              <a:gd name="T29" fmla="*/ 318892 h 336"/>
              <a:gd name="T30" fmla="*/ 305053 w 414"/>
              <a:gd name="T31" fmla="*/ 318892 h 336"/>
              <a:gd name="T32" fmla="*/ 305053 w 414"/>
              <a:gd name="T33" fmla="*/ 358754 h 336"/>
              <a:gd name="T34" fmla="*/ 238737 w 414"/>
              <a:gd name="T35" fmla="*/ 345467 h 336"/>
              <a:gd name="T36" fmla="*/ 212211 w 414"/>
              <a:gd name="T37" fmla="*/ 372041 h 336"/>
              <a:gd name="T38" fmla="*/ 198947 w 414"/>
              <a:gd name="T39" fmla="*/ 325536 h 336"/>
              <a:gd name="T40" fmla="*/ 165789 w 414"/>
              <a:gd name="T41" fmla="*/ 325536 h 336"/>
              <a:gd name="T42" fmla="*/ 139263 w 414"/>
              <a:gd name="T43" fmla="*/ 292318 h 336"/>
              <a:gd name="T44" fmla="*/ 152526 w 414"/>
              <a:gd name="T45" fmla="*/ 265744 h 336"/>
              <a:gd name="T46" fmla="*/ 152526 w 414"/>
              <a:gd name="T47" fmla="*/ 219238 h 336"/>
              <a:gd name="T48" fmla="*/ 132632 w 414"/>
              <a:gd name="T49" fmla="*/ 199308 h 336"/>
              <a:gd name="T50" fmla="*/ 99474 w 414"/>
              <a:gd name="T51" fmla="*/ 186021 h 336"/>
              <a:gd name="T52" fmla="*/ 59684 w 414"/>
              <a:gd name="T53" fmla="*/ 186021 h 336"/>
              <a:gd name="T54" fmla="*/ 33158 w 414"/>
              <a:gd name="T55" fmla="*/ 179377 h 336"/>
              <a:gd name="T56" fmla="*/ 19895 w 414"/>
              <a:gd name="T57" fmla="*/ 172733 h 336"/>
              <a:gd name="T58" fmla="*/ 13263 w 414"/>
              <a:gd name="T59" fmla="*/ 179377 h 336"/>
              <a:gd name="T60" fmla="*/ 19895 w 414"/>
              <a:gd name="T61" fmla="*/ 152803 h 336"/>
              <a:gd name="T62" fmla="*/ 13263 w 414"/>
              <a:gd name="T63" fmla="*/ 112941 h 336"/>
              <a:gd name="T64" fmla="*/ 0 w 414"/>
              <a:gd name="T65" fmla="*/ 99654 h 336"/>
              <a:gd name="T66" fmla="*/ 0 w 414"/>
              <a:gd name="T67" fmla="*/ 59792 h 336"/>
              <a:gd name="T68" fmla="*/ 26526 w 414"/>
              <a:gd name="T69" fmla="*/ 13287 h 336"/>
              <a:gd name="T70" fmla="*/ 66316 w 414"/>
              <a:gd name="T71" fmla="*/ 6644 h 336"/>
              <a:gd name="T72" fmla="*/ 106105 w 414"/>
              <a:gd name="T73" fmla="*/ 6644 h 336"/>
              <a:gd name="T74" fmla="*/ 145895 w 414"/>
              <a:gd name="T75" fmla="*/ 0 h 336"/>
              <a:gd name="T76" fmla="*/ 185684 w 414"/>
              <a:gd name="T77" fmla="*/ 0 h 336"/>
              <a:gd name="T78" fmla="*/ 252000 w 414"/>
              <a:gd name="T79" fmla="*/ 19931 h 336"/>
              <a:gd name="T80" fmla="*/ 271895 w 414"/>
              <a:gd name="T81" fmla="*/ 6644 h 336"/>
              <a:gd name="T82" fmla="*/ 298421 w 414"/>
              <a:gd name="T83" fmla="*/ 0 h 336"/>
              <a:gd name="T84" fmla="*/ 298421 w 414"/>
              <a:gd name="T85" fmla="*/ 19931 h 336"/>
              <a:gd name="T86" fmla="*/ 364737 w 414"/>
              <a:gd name="T87" fmla="*/ 33218 h 336"/>
              <a:gd name="T88" fmla="*/ 444316 w 414"/>
              <a:gd name="T89" fmla="*/ 86367 h 3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14" h="336">
                <a:moveTo>
                  <a:pt x="402" y="78"/>
                </a:moveTo>
                <a:lnTo>
                  <a:pt x="384" y="102"/>
                </a:lnTo>
                <a:lnTo>
                  <a:pt x="390" y="114"/>
                </a:lnTo>
                <a:lnTo>
                  <a:pt x="414" y="126"/>
                </a:lnTo>
                <a:lnTo>
                  <a:pt x="408" y="144"/>
                </a:lnTo>
                <a:lnTo>
                  <a:pt x="378" y="150"/>
                </a:lnTo>
                <a:lnTo>
                  <a:pt x="378" y="174"/>
                </a:lnTo>
                <a:lnTo>
                  <a:pt x="360" y="174"/>
                </a:lnTo>
                <a:lnTo>
                  <a:pt x="342" y="198"/>
                </a:lnTo>
                <a:lnTo>
                  <a:pt x="354" y="216"/>
                </a:lnTo>
                <a:lnTo>
                  <a:pt x="336" y="240"/>
                </a:lnTo>
                <a:lnTo>
                  <a:pt x="354" y="270"/>
                </a:lnTo>
                <a:lnTo>
                  <a:pt x="342" y="282"/>
                </a:lnTo>
                <a:lnTo>
                  <a:pt x="312" y="270"/>
                </a:lnTo>
                <a:lnTo>
                  <a:pt x="306" y="288"/>
                </a:lnTo>
                <a:lnTo>
                  <a:pt x="276" y="288"/>
                </a:lnTo>
                <a:lnTo>
                  <a:pt x="276" y="324"/>
                </a:lnTo>
                <a:lnTo>
                  <a:pt x="216" y="312"/>
                </a:lnTo>
                <a:lnTo>
                  <a:pt x="192" y="336"/>
                </a:lnTo>
                <a:lnTo>
                  <a:pt x="180" y="294"/>
                </a:lnTo>
                <a:lnTo>
                  <a:pt x="150" y="294"/>
                </a:lnTo>
                <a:lnTo>
                  <a:pt x="126" y="264"/>
                </a:lnTo>
                <a:lnTo>
                  <a:pt x="138" y="240"/>
                </a:lnTo>
                <a:lnTo>
                  <a:pt x="138" y="198"/>
                </a:lnTo>
                <a:lnTo>
                  <a:pt x="120" y="180"/>
                </a:lnTo>
                <a:lnTo>
                  <a:pt x="90" y="168"/>
                </a:lnTo>
                <a:lnTo>
                  <a:pt x="54" y="168"/>
                </a:lnTo>
                <a:lnTo>
                  <a:pt x="30" y="162"/>
                </a:lnTo>
                <a:lnTo>
                  <a:pt x="18" y="156"/>
                </a:lnTo>
                <a:lnTo>
                  <a:pt x="12" y="162"/>
                </a:lnTo>
                <a:lnTo>
                  <a:pt x="18" y="138"/>
                </a:lnTo>
                <a:lnTo>
                  <a:pt x="12" y="102"/>
                </a:lnTo>
                <a:lnTo>
                  <a:pt x="0" y="90"/>
                </a:lnTo>
                <a:lnTo>
                  <a:pt x="0" y="54"/>
                </a:lnTo>
                <a:lnTo>
                  <a:pt x="24" y="12"/>
                </a:lnTo>
                <a:lnTo>
                  <a:pt x="60" y="6"/>
                </a:lnTo>
                <a:lnTo>
                  <a:pt x="96" y="6"/>
                </a:lnTo>
                <a:lnTo>
                  <a:pt x="132" y="0"/>
                </a:lnTo>
                <a:lnTo>
                  <a:pt x="168" y="0"/>
                </a:lnTo>
                <a:lnTo>
                  <a:pt x="228" y="18"/>
                </a:lnTo>
                <a:lnTo>
                  <a:pt x="246" y="6"/>
                </a:lnTo>
                <a:lnTo>
                  <a:pt x="270" y="0"/>
                </a:lnTo>
                <a:lnTo>
                  <a:pt x="270" y="18"/>
                </a:lnTo>
                <a:lnTo>
                  <a:pt x="330" y="30"/>
                </a:lnTo>
                <a:lnTo>
                  <a:pt x="402" y="7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2" name="Freeform 13"/>
          <p:cNvSpPr>
            <a:spLocks noChangeAspect="1"/>
          </p:cNvSpPr>
          <p:nvPr/>
        </p:nvSpPr>
        <p:spPr bwMode="gray">
          <a:xfrm>
            <a:off x="5243513" y="3511550"/>
            <a:ext cx="258762" cy="174625"/>
          </a:xfrm>
          <a:custGeom>
            <a:avLst/>
            <a:gdLst>
              <a:gd name="T0" fmla="*/ 125961 w 39"/>
              <a:gd name="T1" fmla="*/ 53803 h 26"/>
              <a:gd name="T2" fmla="*/ 139220 w 39"/>
              <a:gd name="T3" fmla="*/ 60528 h 26"/>
              <a:gd name="T4" fmla="*/ 165738 w 39"/>
              <a:gd name="T5" fmla="*/ 67253 h 26"/>
              <a:gd name="T6" fmla="*/ 205515 w 39"/>
              <a:gd name="T7" fmla="*/ 67253 h 26"/>
              <a:gd name="T8" fmla="*/ 238662 w 39"/>
              <a:gd name="T9" fmla="*/ 80704 h 26"/>
              <a:gd name="T10" fmla="*/ 258551 w 39"/>
              <a:gd name="T11" fmla="*/ 100880 h 26"/>
              <a:gd name="T12" fmla="*/ 258551 w 39"/>
              <a:gd name="T13" fmla="*/ 147958 h 26"/>
              <a:gd name="T14" fmla="*/ 245292 w 39"/>
              <a:gd name="T15" fmla="*/ 174859 h 26"/>
              <a:gd name="T16" fmla="*/ 13259 w 39"/>
              <a:gd name="T17" fmla="*/ 174859 h 26"/>
              <a:gd name="T18" fmla="*/ 33148 w 39"/>
              <a:gd name="T19" fmla="*/ 154683 h 26"/>
              <a:gd name="T20" fmla="*/ 39777 w 39"/>
              <a:gd name="T21" fmla="*/ 141232 h 26"/>
              <a:gd name="T22" fmla="*/ 26518 w 39"/>
              <a:gd name="T23" fmla="*/ 127782 h 26"/>
              <a:gd name="T24" fmla="*/ 0 w 39"/>
              <a:gd name="T25" fmla="*/ 134507 h 26"/>
              <a:gd name="T26" fmla="*/ 6630 w 39"/>
              <a:gd name="T27" fmla="*/ 121056 h 26"/>
              <a:gd name="T28" fmla="*/ 6630 w 39"/>
              <a:gd name="T29" fmla="*/ 100880 h 26"/>
              <a:gd name="T30" fmla="*/ 19889 w 39"/>
              <a:gd name="T31" fmla="*/ 87430 h 26"/>
              <a:gd name="T32" fmla="*/ 33148 w 39"/>
              <a:gd name="T33" fmla="*/ 94155 h 26"/>
              <a:gd name="T34" fmla="*/ 46407 w 39"/>
              <a:gd name="T35" fmla="*/ 80704 h 26"/>
              <a:gd name="T36" fmla="*/ 99443 w 39"/>
              <a:gd name="T37" fmla="*/ 0 h 26"/>
              <a:gd name="T38" fmla="*/ 106072 w 39"/>
              <a:gd name="T39" fmla="*/ 20176 h 26"/>
              <a:gd name="T40" fmla="*/ 99443 w 39"/>
              <a:gd name="T41" fmla="*/ 40352 h 26"/>
              <a:gd name="T42" fmla="*/ 72925 w 39"/>
              <a:gd name="T43" fmla="*/ 87430 h 26"/>
              <a:gd name="T44" fmla="*/ 112702 w 39"/>
              <a:gd name="T45" fmla="*/ 94155 h 26"/>
              <a:gd name="T46" fmla="*/ 132590 w 39"/>
              <a:gd name="T47" fmla="*/ 80704 h 26"/>
              <a:gd name="T48" fmla="*/ 119331 w 39"/>
              <a:gd name="T49" fmla="*/ 60528 h 26"/>
              <a:gd name="T50" fmla="*/ 125961 w 39"/>
              <a:gd name="T51" fmla="*/ 53803 h 2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9" h="26">
                <a:moveTo>
                  <a:pt x="19" y="8"/>
                </a:moveTo>
                <a:cubicBezTo>
                  <a:pt x="21" y="9"/>
                  <a:pt x="21" y="9"/>
                  <a:pt x="21" y="9"/>
                </a:cubicBezTo>
                <a:cubicBezTo>
                  <a:pt x="25" y="10"/>
                  <a:pt x="25" y="10"/>
                  <a:pt x="25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6" y="12"/>
                  <a:pt x="36" y="12"/>
                  <a:pt x="36" y="12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22"/>
                  <a:pt x="39" y="22"/>
                  <a:pt x="39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5" y="23"/>
                  <a:pt x="5" y="23"/>
                  <a:pt x="5" y="23"/>
                </a:cubicBezTo>
                <a:cubicBezTo>
                  <a:pt x="6" y="21"/>
                  <a:pt x="6" y="21"/>
                  <a:pt x="6" y="21"/>
                </a:cubicBezTo>
                <a:cubicBezTo>
                  <a:pt x="4" y="19"/>
                  <a:pt x="4" y="19"/>
                  <a:pt x="4" y="19"/>
                </a:cubicBezTo>
                <a:cubicBezTo>
                  <a:pt x="0" y="20"/>
                  <a:pt x="0" y="20"/>
                  <a:pt x="0" y="20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4"/>
                  <a:pt x="5" y="14"/>
                  <a:pt x="5" y="14"/>
                </a:cubicBezTo>
                <a:cubicBezTo>
                  <a:pt x="7" y="12"/>
                  <a:pt x="7" y="12"/>
                  <a:pt x="7" y="12"/>
                </a:cubicBezTo>
                <a:cubicBezTo>
                  <a:pt x="11" y="11"/>
                  <a:pt x="15" y="0"/>
                  <a:pt x="15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5" y="6"/>
                  <a:pt x="15" y="6"/>
                  <a:pt x="15" y="6"/>
                </a:cubicBezTo>
                <a:cubicBezTo>
                  <a:pt x="11" y="13"/>
                  <a:pt x="11" y="13"/>
                  <a:pt x="11" y="13"/>
                </a:cubicBezTo>
                <a:cubicBezTo>
                  <a:pt x="17" y="14"/>
                  <a:pt x="17" y="14"/>
                  <a:pt x="17" y="14"/>
                </a:cubicBezTo>
                <a:cubicBezTo>
                  <a:pt x="20" y="12"/>
                  <a:pt x="20" y="12"/>
                  <a:pt x="20" y="12"/>
                </a:cubicBezTo>
                <a:cubicBezTo>
                  <a:pt x="18" y="9"/>
                  <a:pt x="18" y="9"/>
                  <a:pt x="18" y="9"/>
                </a:cubicBezTo>
                <a:lnTo>
                  <a:pt x="19" y="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3" name="Freeform 14"/>
          <p:cNvSpPr>
            <a:spLocks noChangeAspect="1"/>
          </p:cNvSpPr>
          <p:nvPr/>
        </p:nvSpPr>
        <p:spPr bwMode="gray">
          <a:xfrm>
            <a:off x="5535613" y="3398838"/>
            <a:ext cx="803275" cy="682625"/>
          </a:xfrm>
          <a:custGeom>
            <a:avLst/>
            <a:gdLst>
              <a:gd name="T0" fmla="*/ 743868 w 727"/>
              <a:gd name="T1" fmla="*/ 510365 h 618"/>
              <a:gd name="T2" fmla="*/ 690813 w 727"/>
              <a:gd name="T3" fmla="*/ 523621 h 618"/>
              <a:gd name="T4" fmla="*/ 664286 w 727"/>
              <a:gd name="T5" fmla="*/ 589902 h 618"/>
              <a:gd name="T6" fmla="*/ 677550 w 727"/>
              <a:gd name="T7" fmla="*/ 649555 h 618"/>
              <a:gd name="T8" fmla="*/ 611232 w 727"/>
              <a:gd name="T9" fmla="*/ 656184 h 618"/>
              <a:gd name="T10" fmla="*/ 538282 w 727"/>
              <a:gd name="T11" fmla="*/ 636299 h 618"/>
              <a:gd name="T12" fmla="*/ 452068 w 727"/>
              <a:gd name="T13" fmla="*/ 649555 h 618"/>
              <a:gd name="T14" fmla="*/ 405646 w 727"/>
              <a:gd name="T15" fmla="*/ 656184 h 618"/>
              <a:gd name="T16" fmla="*/ 332696 w 727"/>
              <a:gd name="T17" fmla="*/ 629671 h 618"/>
              <a:gd name="T18" fmla="*/ 278536 w 727"/>
              <a:gd name="T19" fmla="*/ 616415 h 618"/>
              <a:gd name="T20" fmla="*/ 119373 w 727"/>
              <a:gd name="T21" fmla="*/ 656184 h 618"/>
              <a:gd name="T22" fmla="*/ 66318 w 727"/>
              <a:gd name="T23" fmla="*/ 682696 h 618"/>
              <a:gd name="T24" fmla="*/ 39791 w 727"/>
              <a:gd name="T25" fmla="*/ 629671 h 618"/>
              <a:gd name="T26" fmla="*/ 46423 w 727"/>
              <a:gd name="T27" fmla="*/ 543506 h 618"/>
              <a:gd name="T28" fmla="*/ 39791 w 727"/>
              <a:gd name="T29" fmla="*/ 404315 h 618"/>
              <a:gd name="T30" fmla="*/ 53054 w 727"/>
              <a:gd name="T31" fmla="*/ 338034 h 618"/>
              <a:gd name="T32" fmla="*/ 119373 w 727"/>
              <a:gd name="T33" fmla="*/ 311521 h 618"/>
              <a:gd name="T34" fmla="*/ 159163 w 727"/>
              <a:gd name="T35" fmla="*/ 291637 h 618"/>
              <a:gd name="T36" fmla="*/ 205586 w 727"/>
              <a:gd name="T37" fmla="*/ 291637 h 618"/>
              <a:gd name="T38" fmla="*/ 205586 w 727"/>
              <a:gd name="T39" fmla="*/ 231984 h 618"/>
              <a:gd name="T40" fmla="*/ 212218 w 727"/>
              <a:gd name="T41" fmla="*/ 185587 h 618"/>
              <a:gd name="T42" fmla="*/ 232113 w 727"/>
              <a:gd name="T43" fmla="*/ 159075 h 618"/>
              <a:gd name="T44" fmla="*/ 271904 w 727"/>
              <a:gd name="T45" fmla="*/ 132562 h 618"/>
              <a:gd name="T46" fmla="*/ 238745 w 727"/>
              <a:gd name="T47" fmla="*/ 106050 h 618"/>
              <a:gd name="T48" fmla="*/ 285168 w 727"/>
              <a:gd name="T49" fmla="*/ 59653 h 618"/>
              <a:gd name="T50" fmla="*/ 385750 w 727"/>
              <a:gd name="T51" fmla="*/ 6628 h 618"/>
              <a:gd name="T52" fmla="*/ 485227 w 727"/>
              <a:gd name="T53" fmla="*/ 26512 h 618"/>
              <a:gd name="T54" fmla="*/ 624495 w 727"/>
              <a:gd name="T55" fmla="*/ 66281 h 618"/>
              <a:gd name="T56" fmla="*/ 723972 w 727"/>
              <a:gd name="T57" fmla="*/ 258497 h 618"/>
              <a:gd name="T58" fmla="*/ 763763 w 727"/>
              <a:gd name="T59" fmla="*/ 285009 h 618"/>
              <a:gd name="T60" fmla="*/ 790290 w 727"/>
              <a:gd name="T61" fmla="*/ 364546 h 618"/>
              <a:gd name="T62" fmla="*/ 710709 w 727"/>
              <a:gd name="T63" fmla="*/ 377803 h 618"/>
              <a:gd name="T64" fmla="*/ 750500 w 727"/>
              <a:gd name="T65" fmla="*/ 497109 h 61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727" h="618">
                <a:moveTo>
                  <a:pt x="679" y="450"/>
                </a:moveTo>
                <a:lnTo>
                  <a:pt x="673" y="462"/>
                </a:lnTo>
                <a:lnTo>
                  <a:pt x="661" y="480"/>
                </a:lnTo>
                <a:lnTo>
                  <a:pt x="625" y="474"/>
                </a:lnTo>
                <a:lnTo>
                  <a:pt x="613" y="492"/>
                </a:lnTo>
                <a:lnTo>
                  <a:pt x="601" y="534"/>
                </a:lnTo>
                <a:lnTo>
                  <a:pt x="607" y="552"/>
                </a:lnTo>
                <a:lnTo>
                  <a:pt x="613" y="588"/>
                </a:lnTo>
                <a:lnTo>
                  <a:pt x="589" y="606"/>
                </a:lnTo>
                <a:lnTo>
                  <a:pt x="553" y="594"/>
                </a:lnTo>
                <a:lnTo>
                  <a:pt x="517" y="606"/>
                </a:lnTo>
                <a:lnTo>
                  <a:pt x="487" y="576"/>
                </a:lnTo>
                <a:lnTo>
                  <a:pt x="451" y="600"/>
                </a:lnTo>
                <a:lnTo>
                  <a:pt x="409" y="588"/>
                </a:lnTo>
                <a:lnTo>
                  <a:pt x="385" y="618"/>
                </a:lnTo>
                <a:lnTo>
                  <a:pt x="367" y="594"/>
                </a:lnTo>
                <a:lnTo>
                  <a:pt x="325" y="582"/>
                </a:lnTo>
                <a:lnTo>
                  <a:pt x="301" y="570"/>
                </a:lnTo>
                <a:lnTo>
                  <a:pt x="283" y="582"/>
                </a:lnTo>
                <a:lnTo>
                  <a:pt x="252" y="558"/>
                </a:lnTo>
                <a:lnTo>
                  <a:pt x="132" y="558"/>
                </a:lnTo>
                <a:lnTo>
                  <a:pt x="108" y="594"/>
                </a:lnTo>
                <a:lnTo>
                  <a:pt x="66" y="600"/>
                </a:lnTo>
                <a:lnTo>
                  <a:pt x="60" y="618"/>
                </a:lnTo>
                <a:lnTo>
                  <a:pt x="36" y="618"/>
                </a:lnTo>
                <a:lnTo>
                  <a:pt x="36" y="570"/>
                </a:lnTo>
                <a:lnTo>
                  <a:pt x="0" y="528"/>
                </a:lnTo>
                <a:lnTo>
                  <a:pt x="42" y="492"/>
                </a:lnTo>
                <a:lnTo>
                  <a:pt x="36" y="420"/>
                </a:lnTo>
                <a:lnTo>
                  <a:pt x="36" y="366"/>
                </a:lnTo>
                <a:lnTo>
                  <a:pt x="24" y="330"/>
                </a:lnTo>
                <a:lnTo>
                  <a:pt x="48" y="306"/>
                </a:lnTo>
                <a:lnTo>
                  <a:pt x="108" y="318"/>
                </a:lnTo>
                <a:lnTo>
                  <a:pt x="108" y="282"/>
                </a:lnTo>
                <a:lnTo>
                  <a:pt x="138" y="282"/>
                </a:lnTo>
                <a:lnTo>
                  <a:pt x="144" y="264"/>
                </a:lnTo>
                <a:lnTo>
                  <a:pt x="174" y="276"/>
                </a:lnTo>
                <a:lnTo>
                  <a:pt x="186" y="264"/>
                </a:lnTo>
                <a:lnTo>
                  <a:pt x="168" y="234"/>
                </a:lnTo>
                <a:lnTo>
                  <a:pt x="186" y="210"/>
                </a:lnTo>
                <a:lnTo>
                  <a:pt x="174" y="192"/>
                </a:lnTo>
                <a:lnTo>
                  <a:pt x="192" y="168"/>
                </a:lnTo>
                <a:lnTo>
                  <a:pt x="210" y="168"/>
                </a:lnTo>
                <a:lnTo>
                  <a:pt x="210" y="144"/>
                </a:lnTo>
                <a:lnTo>
                  <a:pt x="240" y="138"/>
                </a:lnTo>
                <a:lnTo>
                  <a:pt x="246" y="120"/>
                </a:lnTo>
                <a:lnTo>
                  <a:pt x="222" y="108"/>
                </a:lnTo>
                <a:lnTo>
                  <a:pt x="216" y="96"/>
                </a:lnTo>
                <a:lnTo>
                  <a:pt x="234" y="72"/>
                </a:lnTo>
                <a:lnTo>
                  <a:pt x="258" y="54"/>
                </a:lnTo>
                <a:lnTo>
                  <a:pt x="295" y="54"/>
                </a:lnTo>
                <a:lnTo>
                  <a:pt x="349" y="6"/>
                </a:lnTo>
                <a:lnTo>
                  <a:pt x="415" y="0"/>
                </a:lnTo>
                <a:lnTo>
                  <a:pt x="439" y="24"/>
                </a:lnTo>
                <a:lnTo>
                  <a:pt x="475" y="0"/>
                </a:lnTo>
                <a:lnTo>
                  <a:pt x="565" y="60"/>
                </a:lnTo>
                <a:lnTo>
                  <a:pt x="565" y="144"/>
                </a:lnTo>
                <a:lnTo>
                  <a:pt x="655" y="234"/>
                </a:lnTo>
                <a:lnTo>
                  <a:pt x="655" y="258"/>
                </a:lnTo>
                <a:lnTo>
                  <a:pt x="691" y="258"/>
                </a:lnTo>
                <a:lnTo>
                  <a:pt x="727" y="294"/>
                </a:lnTo>
                <a:lnTo>
                  <a:pt x="715" y="330"/>
                </a:lnTo>
                <a:lnTo>
                  <a:pt x="655" y="330"/>
                </a:lnTo>
                <a:lnTo>
                  <a:pt x="643" y="342"/>
                </a:lnTo>
                <a:lnTo>
                  <a:pt x="673" y="384"/>
                </a:lnTo>
                <a:lnTo>
                  <a:pt x="679" y="4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4" name="Freeform 15"/>
          <p:cNvSpPr>
            <a:spLocks noChangeAspect="1"/>
          </p:cNvSpPr>
          <p:nvPr/>
        </p:nvSpPr>
        <p:spPr bwMode="gray">
          <a:xfrm>
            <a:off x="5276850" y="4546600"/>
            <a:ext cx="996950" cy="704850"/>
          </a:xfrm>
          <a:custGeom>
            <a:avLst/>
            <a:gdLst>
              <a:gd name="T0" fmla="*/ 857577 w 901"/>
              <a:gd name="T1" fmla="*/ 631856 h 636"/>
              <a:gd name="T2" fmla="*/ 797823 w 901"/>
              <a:gd name="T3" fmla="*/ 605251 h 636"/>
              <a:gd name="T4" fmla="*/ 751348 w 901"/>
              <a:gd name="T5" fmla="*/ 578647 h 636"/>
              <a:gd name="T6" fmla="*/ 564341 w 901"/>
              <a:gd name="T7" fmla="*/ 691716 h 636"/>
              <a:gd name="T8" fmla="*/ 471391 w 901"/>
              <a:gd name="T9" fmla="*/ 685065 h 636"/>
              <a:gd name="T10" fmla="*/ 398358 w 901"/>
              <a:gd name="T11" fmla="*/ 698367 h 636"/>
              <a:gd name="T12" fmla="*/ 292129 w 901"/>
              <a:gd name="T13" fmla="*/ 678414 h 636"/>
              <a:gd name="T14" fmla="*/ 258933 w 901"/>
              <a:gd name="T15" fmla="*/ 638507 h 636"/>
              <a:gd name="T16" fmla="*/ 245654 w 901"/>
              <a:gd name="T17" fmla="*/ 605251 h 636"/>
              <a:gd name="T18" fmla="*/ 245654 w 901"/>
              <a:gd name="T19" fmla="*/ 571996 h 636"/>
              <a:gd name="T20" fmla="*/ 212458 w 901"/>
              <a:gd name="T21" fmla="*/ 598600 h 636"/>
              <a:gd name="T22" fmla="*/ 146065 w 901"/>
              <a:gd name="T23" fmla="*/ 571996 h 636"/>
              <a:gd name="T24" fmla="*/ 132786 w 901"/>
              <a:gd name="T25" fmla="*/ 512136 h 636"/>
              <a:gd name="T26" fmla="*/ 73032 w 901"/>
              <a:gd name="T27" fmla="*/ 458927 h 636"/>
              <a:gd name="T28" fmla="*/ 53114 w 901"/>
              <a:gd name="T29" fmla="*/ 385765 h 636"/>
              <a:gd name="T30" fmla="*/ 0 w 901"/>
              <a:gd name="T31" fmla="*/ 339207 h 636"/>
              <a:gd name="T32" fmla="*/ 66393 w 901"/>
              <a:gd name="T33" fmla="*/ 312602 h 636"/>
              <a:gd name="T34" fmla="*/ 106229 w 901"/>
              <a:gd name="T35" fmla="*/ 266045 h 636"/>
              <a:gd name="T36" fmla="*/ 172622 w 901"/>
              <a:gd name="T37" fmla="*/ 159627 h 636"/>
              <a:gd name="T38" fmla="*/ 212458 w 901"/>
              <a:gd name="T39" fmla="*/ 99767 h 636"/>
              <a:gd name="T40" fmla="*/ 265572 w 901"/>
              <a:gd name="T41" fmla="*/ 53209 h 636"/>
              <a:gd name="T42" fmla="*/ 391719 w 901"/>
              <a:gd name="T43" fmla="*/ 53209 h 636"/>
              <a:gd name="T44" fmla="*/ 444833 w 901"/>
              <a:gd name="T45" fmla="*/ 59860 h 636"/>
              <a:gd name="T46" fmla="*/ 511226 w 901"/>
              <a:gd name="T47" fmla="*/ 46558 h 636"/>
              <a:gd name="T48" fmla="*/ 605283 w 901"/>
              <a:gd name="T49" fmla="*/ 0 h 636"/>
              <a:gd name="T50" fmla="*/ 698233 w 901"/>
              <a:gd name="T51" fmla="*/ 59860 h 636"/>
              <a:gd name="T52" fmla="*/ 731430 w 901"/>
              <a:gd name="T53" fmla="*/ 106418 h 636"/>
              <a:gd name="T54" fmla="*/ 797823 w 901"/>
              <a:gd name="T55" fmla="*/ 172929 h 636"/>
              <a:gd name="T56" fmla="*/ 817741 w 901"/>
              <a:gd name="T57" fmla="*/ 252742 h 636"/>
              <a:gd name="T58" fmla="*/ 817741 w 901"/>
              <a:gd name="T59" fmla="*/ 379113 h 636"/>
              <a:gd name="T60" fmla="*/ 864216 w 901"/>
              <a:gd name="T61" fmla="*/ 405718 h 636"/>
              <a:gd name="T62" fmla="*/ 923970 w 901"/>
              <a:gd name="T63" fmla="*/ 372462 h 636"/>
              <a:gd name="T64" fmla="*/ 970445 w 901"/>
              <a:gd name="T65" fmla="*/ 379113 h 636"/>
              <a:gd name="T66" fmla="*/ 990363 w 901"/>
              <a:gd name="T67" fmla="*/ 445625 h 636"/>
              <a:gd name="T68" fmla="*/ 943888 w 901"/>
              <a:gd name="T69" fmla="*/ 465578 h 636"/>
              <a:gd name="T70" fmla="*/ 930609 w 901"/>
              <a:gd name="T71" fmla="*/ 485531 h 636"/>
              <a:gd name="T72" fmla="*/ 937248 w 901"/>
              <a:gd name="T73" fmla="*/ 458927 h 636"/>
              <a:gd name="T74" fmla="*/ 917330 w 901"/>
              <a:gd name="T75" fmla="*/ 452276 h 636"/>
              <a:gd name="T76" fmla="*/ 910691 w 901"/>
              <a:gd name="T77" fmla="*/ 498833 h 636"/>
              <a:gd name="T78" fmla="*/ 897412 w 901"/>
              <a:gd name="T79" fmla="*/ 631856 h 6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901" h="636">
                <a:moveTo>
                  <a:pt x="811" y="570"/>
                </a:moveTo>
                <a:lnTo>
                  <a:pt x="775" y="570"/>
                </a:lnTo>
                <a:lnTo>
                  <a:pt x="757" y="552"/>
                </a:lnTo>
                <a:lnTo>
                  <a:pt x="721" y="546"/>
                </a:lnTo>
                <a:lnTo>
                  <a:pt x="703" y="534"/>
                </a:lnTo>
                <a:lnTo>
                  <a:pt x="679" y="522"/>
                </a:lnTo>
                <a:lnTo>
                  <a:pt x="571" y="570"/>
                </a:lnTo>
                <a:lnTo>
                  <a:pt x="510" y="624"/>
                </a:lnTo>
                <a:lnTo>
                  <a:pt x="450" y="630"/>
                </a:lnTo>
                <a:lnTo>
                  <a:pt x="426" y="618"/>
                </a:lnTo>
                <a:lnTo>
                  <a:pt x="390" y="636"/>
                </a:lnTo>
                <a:lnTo>
                  <a:pt x="360" y="630"/>
                </a:lnTo>
                <a:lnTo>
                  <a:pt x="300" y="630"/>
                </a:lnTo>
                <a:lnTo>
                  <a:pt x="264" y="612"/>
                </a:lnTo>
                <a:lnTo>
                  <a:pt x="264" y="582"/>
                </a:lnTo>
                <a:lnTo>
                  <a:pt x="234" y="576"/>
                </a:lnTo>
                <a:lnTo>
                  <a:pt x="222" y="564"/>
                </a:lnTo>
                <a:lnTo>
                  <a:pt x="222" y="546"/>
                </a:lnTo>
                <a:lnTo>
                  <a:pt x="240" y="540"/>
                </a:lnTo>
                <a:lnTo>
                  <a:pt x="222" y="516"/>
                </a:lnTo>
                <a:lnTo>
                  <a:pt x="204" y="516"/>
                </a:lnTo>
                <a:lnTo>
                  <a:pt x="192" y="540"/>
                </a:lnTo>
                <a:lnTo>
                  <a:pt x="174" y="528"/>
                </a:lnTo>
                <a:lnTo>
                  <a:pt x="132" y="516"/>
                </a:lnTo>
                <a:lnTo>
                  <a:pt x="114" y="504"/>
                </a:lnTo>
                <a:lnTo>
                  <a:pt x="120" y="462"/>
                </a:lnTo>
                <a:lnTo>
                  <a:pt x="84" y="414"/>
                </a:lnTo>
                <a:lnTo>
                  <a:pt x="66" y="414"/>
                </a:lnTo>
                <a:lnTo>
                  <a:pt x="66" y="372"/>
                </a:lnTo>
                <a:lnTo>
                  <a:pt x="48" y="348"/>
                </a:lnTo>
                <a:lnTo>
                  <a:pt x="6" y="324"/>
                </a:lnTo>
                <a:lnTo>
                  <a:pt x="0" y="306"/>
                </a:lnTo>
                <a:lnTo>
                  <a:pt x="42" y="300"/>
                </a:lnTo>
                <a:lnTo>
                  <a:pt x="60" y="282"/>
                </a:lnTo>
                <a:lnTo>
                  <a:pt x="84" y="276"/>
                </a:lnTo>
                <a:lnTo>
                  <a:pt x="96" y="240"/>
                </a:lnTo>
                <a:lnTo>
                  <a:pt x="114" y="192"/>
                </a:lnTo>
                <a:lnTo>
                  <a:pt x="156" y="144"/>
                </a:lnTo>
                <a:lnTo>
                  <a:pt x="162" y="126"/>
                </a:lnTo>
                <a:lnTo>
                  <a:pt x="192" y="90"/>
                </a:lnTo>
                <a:lnTo>
                  <a:pt x="222" y="84"/>
                </a:lnTo>
                <a:lnTo>
                  <a:pt x="240" y="48"/>
                </a:lnTo>
                <a:lnTo>
                  <a:pt x="288" y="42"/>
                </a:lnTo>
                <a:lnTo>
                  <a:pt x="354" y="48"/>
                </a:lnTo>
                <a:lnTo>
                  <a:pt x="384" y="42"/>
                </a:lnTo>
                <a:lnTo>
                  <a:pt x="402" y="54"/>
                </a:lnTo>
                <a:lnTo>
                  <a:pt x="438" y="60"/>
                </a:lnTo>
                <a:lnTo>
                  <a:pt x="462" y="42"/>
                </a:lnTo>
                <a:lnTo>
                  <a:pt x="517" y="42"/>
                </a:lnTo>
                <a:lnTo>
                  <a:pt x="547" y="0"/>
                </a:lnTo>
                <a:lnTo>
                  <a:pt x="601" y="24"/>
                </a:lnTo>
                <a:lnTo>
                  <a:pt x="631" y="54"/>
                </a:lnTo>
                <a:lnTo>
                  <a:pt x="631" y="90"/>
                </a:lnTo>
                <a:lnTo>
                  <a:pt x="661" y="96"/>
                </a:lnTo>
                <a:lnTo>
                  <a:pt x="685" y="120"/>
                </a:lnTo>
                <a:lnTo>
                  <a:pt x="721" y="156"/>
                </a:lnTo>
                <a:lnTo>
                  <a:pt x="733" y="180"/>
                </a:lnTo>
                <a:lnTo>
                  <a:pt x="739" y="228"/>
                </a:lnTo>
                <a:lnTo>
                  <a:pt x="721" y="306"/>
                </a:lnTo>
                <a:lnTo>
                  <a:pt x="739" y="342"/>
                </a:lnTo>
                <a:lnTo>
                  <a:pt x="763" y="354"/>
                </a:lnTo>
                <a:lnTo>
                  <a:pt x="781" y="366"/>
                </a:lnTo>
                <a:lnTo>
                  <a:pt x="811" y="372"/>
                </a:lnTo>
                <a:lnTo>
                  <a:pt x="835" y="336"/>
                </a:lnTo>
                <a:lnTo>
                  <a:pt x="877" y="336"/>
                </a:lnTo>
                <a:lnTo>
                  <a:pt x="877" y="342"/>
                </a:lnTo>
                <a:lnTo>
                  <a:pt x="901" y="372"/>
                </a:lnTo>
                <a:lnTo>
                  <a:pt x="895" y="402"/>
                </a:lnTo>
                <a:lnTo>
                  <a:pt x="883" y="414"/>
                </a:lnTo>
                <a:lnTo>
                  <a:pt x="853" y="420"/>
                </a:lnTo>
                <a:lnTo>
                  <a:pt x="847" y="438"/>
                </a:lnTo>
                <a:lnTo>
                  <a:pt x="841" y="438"/>
                </a:lnTo>
                <a:lnTo>
                  <a:pt x="841" y="426"/>
                </a:lnTo>
                <a:lnTo>
                  <a:pt x="847" y="414"/>
                </a:lnTo>
                <a:lnTo>
                  <a:pt x="841" y="408"/>
                </a:lnTo>
                <a:lnTo>
                  <a:pt x="829" y="408"/>
                </a:lnTo>
                <a:lnTo>
                  <a:pt x="829" y="420"/>
                </a:lnTo>
                <a:lnTo>
                  <a:pt x="823" y="450"/>
                </a:lnTo>
                <a:lnTo>
                  <a:pt x="817" y="456"/>
                </a:lnTo>
                <a:lnTo>
                  <a:pt x="811" y="57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5" name="Freeform 16"/>
          <p:cNvSpPr>
            <a:spLocks noChangeAspect="1"/>
          </p:cNvSpPr>
          <p:nvPr/>
        </p:nvSpPr>
        <p:spPr bwMode="gray">
          <a:xfrm>
            <a:off x="5456238" y="3830638"/>
            <a:ext cx="1755775" cy="1181100"/>
          </a:xfrm>
          <a:custGeom>
            <a:avLst/>
            <a:gdLst>
              <a:gd name="T0" fmla="*/ 152784 w 1586"/>
              <a:gd name="T1" fmla="*/ 232265 h 1068"/>
              <a:gd name="T2" fmla="*/ 358711 w 1586"/>
              <a:gd name="T3" fmla="*/ 185812 h 1068"/>
              <a:gd name="T4" fmla="*/ 439532 w 1586"/>
              <a:gd name="T5" fmla="*/ 212356 h 1068"/>
              <a:gd name="T6" fmla="*/ 532531 w 1586"/>
              <a:gd name="T7" fmla="*/ 218992 h 1068"/>
              <a:gd name="T8" fmla="*/ 652102 w 1586"/>
              <a:gd name="T9" fmla="*/ 238901 h 1068"/>
              <a:gd name="T10" fmla="*/ 758387 w 1586"/>
              <a:gd name="T11" fmla="*/ 218992 h 1068"/>
              <a:gd name="T12" fmla="*/ 758387 w 1586"/>
              <a:gd name="T13" fmla="*/ 112814 h 1068"/>
              <a:gd name="T14" fmla="*/ 824815 w 1586"/>
              <a:gd name="T15" fmla="*/ 79634 h 1068"/>
              <a:gd name="T16" fmla="*/ 891243 w 1586"/>
              <a:gd name="T17" fmla="*/ 79634 h 1068"/>
              <a:gd name="T18" fmla="*/ 970956 w 1586"/>
              <a:gd name="T19" fmla="*/ 13272 h 1068"/>
              <a:gd name="T20" fmla="*/ 1090527 w 1586"/>
              <a:gd name="T21" fmla="*/ 139359 h 1068"/>
              <a:gd name="T22" fmla="*/ 1203454 w 1586"/>
              <a:gd name="T23" fmla="*/ 185812 h 1068"/>
              <a:gd name="T24" fmla="*/ 1284275 w 1586"/>
              <a:gd name="T25" fmla="*/ 265445 h 1068"/>
              <a:gd name="T26" fmla="*/ 1483559 w 1586"/>
              <a:gd name="T27" fmla="*/ 272081 h 1068"/>
              <a:gd name="T28" fmla="*/ 1689486 w 1586"/>
              <a:gd name="T29" fmla="*/ 285354 h 1068"/>
              <a:gd name="T30" fmla="*/ 1729343 w 1586"/>
              <a:gd name="T31" fmla="*/ 358351 h 1068"/>
              <a:gd name="T32" fmla="*/ 1742628 w 1586"/>
              <a:gd name="T33" fmla="*/ 537526 h 1068"/>
              <a:gd name="T34" fmla="*/ 1642986 w 1586"/>
              <a:gd name="T35" fmla="*/ 597252 h 1068"/>
              <a:gd name="T36" fmla="*/ 1629701 w 1586"/>
              <a:gd name="T37" fmla="*/ 696794 h 1068"/>
              <a:gd name="T38" fmla="*/ 1556630 w 1586"/>
              <a:gd name="T39" fmla="*/ 736610 h 1068"/>
              <a:gd name="T40" fmla="*/ 1503488 w 1586"/>
              <a:gd name="T41" fmla="*/ 783063 h 1068"/>
              <a:gd name="T42" fmla="*/ 1450345 w 1586"/>
              <a:gd name="T43" fmla="*/ 802972 h 1068"/>
              <a:gd name="T44" fmla="*/ 1383917 w 1586"/>
              <a:gd name="T45" fmla="*/ 889241 h 1068"/>
              <a:gd name="T46" fmla="*/ 1363989 w 1586"/>
              <a:gd name="T47" fmla="*/ 856061 h 1068"/>
              <a:gd name="T48" fmla="*/ 1297561 w 1586"/>
              <a:gd name="T49" fmla="*/ 909150 h 1068"/>
              <a:gd name="T50" fmla="*/ 1249954 w 1586"/>
              <a:gd name="T51" fmla="*/ 935694 h 1068"/>
              <a:gd name="T52" fmla="*/ 1344060 w 1586"/>
              <a:gd name="T53" fmla="*/ 968875 h 1068"/>
              <a:gd name="T54" fmla="*/ 1423774 w 1586"/>
              <a:gd name="T55" fmla="*/ 1008692 h 1068"/>
              <a:gd name="T56" fmla="*/ 1324132 w 1586"/>
              <a:gd name="T57" fmla="*/ 909150 h 1068"/>
              <a:gd name="T58" fmla="*/ 1403845 w 1586"/>
              <a:gd name="T59" fmla="*/ 975511 h 1068"/>
              <a:gd name="T60" fmla="*/ 1476916 w 1586"/>
              <a:gd name="T61" fmla="*/ 975511 h 1068"/>
              <a:gd name="T62" fmla="*/ 1516773 w 1586"/>
              <a:gd name="T63" fmla="*/ 1015328 h 1068"/>
              <a:gd name="T64" fmla="*/ 1417131 w 1586"/>
              <a:gd name="T65" fmla="*/ 1068417 h 1068"/>
              <a:gd name="T66" fmla="*/ 1310846 w 1586"/>
              <a:gd name="T67" fmla="*/ 1174595 h 1068"/>
              <a:gd name="T68" fmla="*/ 1243311 w 1586"/>
              <a:gd name="T69" fmla="*/ 1134778 h 1068"/>
              <a:gd name="T70" fmla="*/ 1210097 w 1586"/>
              <a:gd name="T71" fmla="*/ 1088325 h 1068"/>
              <a:gd name="T72" fmla="*/ 1163597 w 1586"/>
              <a:gd name="T73" fmla="*/ 1061781 h 1068"/>
              <a:gd name="T74" fmla="*/ 1090527 w 1586"/>
              <a:gd name="T75" fmla="*/ 1048508 h 1068"/>
              <a:gd name="T76" fmla="*/ 1130383 w 1586"/>
              <a:gd name="T77" fmla="*/ 982147 h 1068"/>
              <a:gd name="T78" fmla="*/ 1170240 w 1586"/>
              <a:gd name="T79" fmla="*/ 929058 h 1068"/>
              <a:gd name="T80" fmla="*/ 1057313 w 1586"/>
              <a:gd name="T81" fmla="*/ 935694 h 1068"/>
              <a:gd name="T82" fmla="*/ 977599 w 1586"/>
              <a:gd name="T83" fmla="*/ 902514 h 1068"/>
              <a:gd name="T84" fmla="*/ 997527 w 1586"/>
              <a:gd name="T85" fmla="*/ 875969 h 1068"/>
              <a:gd name="T86" fmla="*/ 884600 w 1586"/>
              <a:gd name="T87" fmla="*/ 922422 h 1068"/>
              <a:gd name="T88" fmla="*/ 858029 w 1586"/>
              <a:gd name="T89" fmla="*/ 1015328 h 1068"/>
              <a:gd name="T90" fmla="*/ 791601 w 1586"/>
              <a:gd name="T91" fmla="*/ 1088325 h 1068"/>
              <a:gd name="T92" fmla="*/ 685316 w 1586"/>
              <a:gd name="T93" fmla="*/ 1121506 h 1068"/>
              <a:gd name="T94" fmla="*/ 685316 w 1586"/>
              <a:gd name="T95" fmla="*/ 1048508 h 1068"/>
              <a:gd name="T96" fmla="*/ 818172 w 1586"/>
              <a:gd name="T97" fmla="*/ 942330 h 1068"/>
              <a:gd name="T98" fmla="*/ 798243 w 1586"/>
              <a:gd name="T99" fmla="*/ 875969 h 1068"/>
              <a:gd name="T100" fmla="*/ 711887 w 1586"/>
              <a:gd name="T101" fmla="*/ 776427 h 1068"/>
              <a:gd name="T102" fmla="*/ 572388 w 1586"/>
              <a:gd name="T103" fmla="*/ 690157 h 1068"/>
              <a:gd name="T104" fmla="*/ 452818 w 1586"/>
              <a:gd name="T105" fmla="*/ 696794 h 1068"/>
              <a:gd name="T106" fmla="*/ 332140 w 1586"/>
              <a:gd name="T107" fmla="*/ 763155 h 1068"/>
              <a:gd name="T108" fmla="*/ 245784 w 1586"/>
              <a:gd name="T109" fmla="*/ 763155 h 1068"/>
              <a:gd name="T110" fmla="*/ 86356 w 1586"/>
              <a:gd name="T111" fmla="*/ 769791 h 1068"/>
              <a:gd name="T112" fmla="*/ 19928 w 1586"/>
              <a:gd name="T113" fmla="*/ 716702 h 1068"/>
              <a:gd name="T114" fmla="*/ 26571 w 1586"/>
              <a:gd name="T115" fmla="*/ 670249 h 1068"/>
              <a:gd name="T116" fmla="*/ 53142 w 1586"/>
              <a:gd name="T117" fmla="*/ 617160 h 1068"/>
              <a:gd name="T118" fmla="*/ 46500 w 1586"/>
              <a:gd name="T119" fmla="*/ 583979 h 1068"/>
              <a:gd name="T120" fmla="*/ 159427 w 1586"/>
              <a:gd name="T121" fmla="*/ 418076 h 1068"/>
              <a:gd name="T122" fmla="*/ 119570 w 1586"/>
              <a:gd name="T123" fmla="*/ 252173 h 106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6" h="1068">
                <a:moveTo>
                  <a:pt x="108" y="228"/>
                </a:moveTo>
                <a:lnTo>
                  <a:pt x="132" y="228"/>
                </a:lnTo>
                <a:lnTo>
                  <a:pt x="138" y="210"/>
                </a:lnTo>
                <a:lnTo>
                  <a:pt x="180" y="204"/>
                </a:lnTo>
                <a:lnTo>
                  <a:pt x="204" y="168"/>
                </a:lnTo>
                <a:lnTo>
                  <a:pt x="324" y="168"/>
                </a:lnTo>
                <a:lnTo>
                  <a:pt x="355" y="192"/>
                </a:lnTo>
                <a:lnTo>
                  <a:pt x="373" y="180"/>
                </a:lnTo>
                <a:lnTo>
                  <a:pt x="397" y="192"/>
                </a:lnTo>
                <a:lnTo>
                  <a:pt x="439" y="204"/>
                </a:lnTo>
                <a:lnTo>
                  <a:pt x="457" y="228"/>
                </a:lnTo>
                <a:lnTo>
                  <a:pt x="481" y="198"/>
                </a:lnTo>
                <a:lnTo>
                  <a:pt x="523" y="210"/>
                </a:lnTo>
                <a:lnTo>
                  <a:pt x="559" y="186"/>
                </a:lnTo>
                <a:lnTo>
                  <a:pt x="589" y="216"/>
                </a:lnTo>
                <a:lnTo>
                  <a:pt x="625" y="204"/>
                </a:lnTo>
                <a:lnTo>
                  <a:pt x="661" y="216"/>
                </a:lnTo>
                <a:lnTo>
                  <a:pt x="685" y="198"/>
                </a:lnTo>
                <a:lnTo>
                  <a:pt x="679" y="162"/>
                </a:lnTo>
                <a:lnTo>
                  <a:pt x="673" y="144"/>
                </a:lnTo>
                <a:lnTo>
                  <a:pt x="685" y="102"/>
                </a:lnTo>
                <a:lnTo>
                  <a:pt x="697" y="84"/>
                </a:lnTo>
                <a:lnTo>
                  <a:pt x="733" y="90"/>
                </a:lnTo>
                <a:lnTo>
                  <a:pt x="745" y="72"/>
                </a:lnTo>
                <a:lnTo>
                  <a:pt x="751" y="60"/>
                </a:lnTo>
                <a:lnTo>
                  <a:pt x="769" y="84"/>
                </a:lnTo>
                <a:lnTo>
                  <a:pt x="805" y="72"/>
                </a:lnTo>
                <a:lnTo>
                  <a:pt x="811" y="30"/>
                </a:lnTo>
                <a:lnTo>
                  <a:pt x="859" y="36"/>
                </a:lnTo>
                <a:lnTo>
                  <a:pt x="877" y="12"/>
                </a:lnTo>
                <a:lnTo>
                  <a:pt x="925" y="0"/>
                </a:lnTo>
                <a:lnTo>
                  <a:pt x="985" y="84"/>
                </a:lnTo>
                <a:lnTo>
                  <a:pt x="985" y="126"/>
                </a:lnTo>
                <a:lnTo>
                  <a:pt x="1009" y="168"/>
                </a:lnTo>
                <a:lnTo>
                  <a:pt x="1051" y="150"/>
                </a:lnTo>
                <a:lnTo>
                  <a:pt x="1087" y="168"/>
                </a:lnTo>
                <a:lnTo>
                  <a:pt x="1117" y="156"/>
                </a:lnTo>
                <a:lnTo>
                  <a:pt x="1135" y="186"/>
                </a:lnTo>
                <a:lnTo>
                  <a:pt x="1160" y="240"/>
                </a:lnTo>
                <a:lnTo>
                  <a:pt x="1238" y="252"/>
                </a:lnTo>
                <a:lnTo>
                  <a:pt x="1304" y="204"/>
                </a:lnTo>
                <a:lnTo>
                  <a:pt x="1340" y="246"/>
                </a:lnTo>
                <a:lnTo>
                  <a:pt x="1376" y="258"/>
                </a:lnTo>
                <a:lnTo>
                  <a:pt x="1388" y="234"/>
                </a:lnTo>
                <a:lnTo>
                  <a:pt x="1526" y="258"/>
                </a:lnTo>
                <a:lnTo>
                  <a:pt x="1544" y="240"/>
                </a:lnTo>
                <a:lnTo>
                  <a:pt x="1580" y="312"/>
                </a:lnTo>
                <a:lnTo>
                  <a:pt x="1562" y="324"/>
                </a:lnTo>
                <a:lnTo>
                  <a:pt x="1568" y="408"/>
                </a:lnTo>
                <a:lnTo>
                  <a:pt x="1586" y="432"/>
                </a:lnTo>
                <a:lnTo>
                  <a:pt x="1574" y="486"/>
                </a:lnTo>
                <a:lnTo>
                  <a:pt x="1508" y="516"/>
                </a:lnTo>
                <a:lnTo>
                  <a:pt x="1508" y="534"/>
                </a:lnTo>
                <a:lnTo>
                  <a:pt x="1484" y="540"/>
                </a:lnTo>
                <a:lnTo>
                  <a:pt x="1472" y="570"/>
                </a:lnTo>
                <a:lnTo>
                  <a:pt x="1496" y="612"/>
                </a:lnTo>
                <a:lnTo>
                  <a:pt x="1472" y="630"/>
                </a:lnTo>
                <a:lnTo>
                  <a:pt x="1442" y="630"/>
                </a:lnTo>
                <a:lnTo>
                  <a:pt x="1406" y="648"/>
                </a:lnTo>
                <a:lnTo>
                  <a:pt x="1406" y="666"/>
                </a:lnTo>
                <a:lnTo>
                  <a:pt x="1376" y="684"/>
                </a:lnTo>
                <a:lnTo>
                  <a:pt x="1376" y="708"/>
                </a:lnTo>
                <a:lnTo>
                  <a:pt x="1358" y="708"/>
                </a:lnTo>
                <a:lnTo>
                  <a:pt x="1352" y="702"/>
                </a:lnTo>
                <a:lnTo>
                  <a:pt x="1322" y="732"/>
                </a:lnTo>
                <a:lnTo>
                  <a:pt x="1310" y="726"/>
                </a:lnTo>
                <a:lnTo>
                  <a:pt x="1292" y="732"/>
                </a:lnTo>
                <a:lnTo>
                  <a:pt x="1256" y="774"/>
                </a:lnTo>
                <a:lnTo>
                  <a:pt x="1250" y="804"/>
                </a:lnTo>
                <a:lnTo>
                  <a:pt x="1226" y="810"/>
                </a:lnTo>
                <a:lnTo>
                  <a:pt x="1226" y="804"/>
                </a:lnTo>
                <a:lnTo>
                  <a:pt x="1232" y="774"/>
                </a:lnTo>
                <a:lnTo>
                  <a:pt x="1220" y="780"/>
                </a:lnTo>
                <a:lnTo>
                  <a:pt x="1196" y="804"/>
                </a:lnTo>
                <a:lnTo>
                  <a:pt x="1172" y="822"/>
                </a:lnTo>
                <a:lnTo>
                  <a:pt x="1154" y="822"/>
                </a:lnTo>
                <a:lnTo>
                  <a:pt x="1135" y="834"/>
                </a:lnTo>
                <a:lnTo>
                  <a:pt x="1129" y="846"/>
                </a:lnTo>
                <a:lnTo>
                  <a:pt x="1172" y="846"/>
                </a:lnTo>
                <a:lnTo>
                  <a:pt x="1184" y="864"/>
                </a:lnTo>
                <a:lnTo>
                  <a:pt x="1214" y="876"/>
                </a:lnTo>
                <a:lnTo>
                  <a:pt x="1244" y="912"/>
                </a:lnTo>
                <a:lnTo>
                  <a:pt x="1268" y="918"/>
                </a:lnTo>
                <a:lnTo>
                  <a:pt x="1286" y="912"/>
                </a:lnTo>
                <a:lnTo>
                  <a:pt x="1220" y="858"/>
                </a:lnTo>
                <a:lnTo>
                  <a:pt x="1190" y="828"/>
                </a:lnTo>
                <a:lnTo>
                  <a:pt x="1196" y="822"/>
                </a:lnTo>
                <a:lnTo>
                  <a:pt x="1220" y="834"/>
                </a:lnTo>
                <a:lnTo>
                  <a:pt x="1244" y="852"/>
                </a:lnTo>
                <a:lnTo>
                  <a:pt x="1268" y="882"/>
                </a:lnTo>
                <a:lnTo>
                  <a:pt x="1292" y="900"/>
                </a:lnTo>
                <a:lnTo>
                  <a:pt x="1310" y="888"/>
                </a:lnTo>
                <a:lnTo>
                  <a:pt x="1334" y="882"/>
                </a:lnTo>
                <a:lnTo>
                  <a:pt x="1346" y="876"/>
                </a:lnTo>
                <a:lnTo>
                  <a:pt x="1370" y="876"/>
                </a:lnTo>
                <a:lnTo>
                  <a:pt x="1370" y="918"/>
                </a:lnTo>
                <a:lnTo>
                  <a:pt x="1346" y="936"/>
                </a:lnTo>
                <a:lnTo>
                  <a:pt x="1304" y="942"/>
                </a:lnTo>
                <a:lnTo>
                  <a:pt x="1280" y="966"/>
                </a:lnTo>
                <a:lnTo>
                  <a:pt x="1250" y="984"/>
                </a:lnTo>
                <a:lnTo>
                  <a:pt x="1214" y="1014"/>
                </a:lnTo>
                <a:lnTo>
                  <a:pt x="1184" y="1062"/>
                </a:lnTo>
                <a:lnTo>
                  <a:pt x="1160" y="1068"/>
                </a:lnTo>
                <a:lnTo>
                  <a:pt x="1129" y="1062"/>
                </a:lnTo>
                <a:lnTo>
                  <a:pt x="1123" y="1026"/>
                </a:lnTo>
                <a:lnTo>
                  <a:pt x="1111" y="1020"/>
                </a:lnTo>
                <a:lnTo>
                  <a:pt x="1099" y="1002"/>
                </a:lnTo>
                <a:lnTo>
                  <a:pt x="1093" y="984"/>
                </a:lnTo>
                <a:lnTo>
                  <a:pt x="1087" y="966"/>
                </a:lnTo>
                <a:lnTo>
                  <a:pt x="1069" y="960"/>
                </a:lnTo>
                <a:lnTo>
                  <a:pt x="1051" y="960"/>
                </a:lnTo>
                <a:lnTo>
                  <a:pt x="1027" y="954"/>
                </a:lnTo>
                <a:lnTo>
                  <a:pt x="997" y="954"/>
                </a:lnTo>
                <a:lnTo>
                  <a:pt x="985" y="948"/>
                </a:lnTo>
                <a:lnTo>
                  <a:pt x="991" y="924"/>
                </a:lnTo>
                <a:lnTo>
                  <a:pt x="1003" y="918"/>
                </a:lnTo>
                <a:lnTo>
                  <a:pt x="1021" y="888"/>
                </a:lnTo>
                <a:lnTo>
                  <a:pt x="1069" y="858"/>
                </a:lnTo>
                <a:lnTo>
                  <a:pt x="1075" y="846"/>
                </a:lnTo>
                <a:lnTo>
                  <a:pt x="1057" y="840"/>
                </a:lnTo>
                <a:lnTo>
                  <a:pt x="1015" y="828"/>
                </a:lnTo>
                <a:lnTo>
                  <a:pt x="985" y="834"/>
                </a:lnTo>
                <a:lnTo>
                  <a:pt x="955" y="846"/>
                </a:lnTo>
                <a:lnTo>
                  <a:pt x="937" y="840"/>
                </a:lnTo>
                <a:lnTo>
                  <a:pt x="901" y="828"/>
                </a:lnTo>
                <a:lnTo>
                  <a:pt x="883" y="816"/>
                </a:lnTo>
                <a:lnTo>
                  <a:pt x="937" y="798"/>
                </a:lnTo>
                <a:lnTo>
                  <a:pt x="943" y="792"/>
                </a:lnTo>
                <a:lnTo>
                  <a:pt x="901" y="792"/>
                </a:lnTo>
                <a:lnTo>
                  <a:pt x="859" y="798"/>
                </a:lnTo>
                <a:lnTo>
                  <a:pt x="835" y="804"/>
                </a:lnTo>
                <a:lnTo>
                  <a:pt x="799" y="834"/>
                </a:lnTo>
                <a:lnTo>
                  <a:pt x="787" y="870"/>
                </a:lnTo>
                <a:lnTo>
                  <a:pt x="781" y="882"/>
                </a:lnTo>
                <a:lnTo>
                  <a:pt x="775" y="918"/>
                </a:lnTo>
                <a:lnTo>
                  <a:pt x="757" y="942"/>
                </a:lnTo>
                <a:lnTo>
                  <a:pt x="733" y="960"/>
                </a:lnTo>
                <a:lnTo>
                  <a:pt x="715" y="984"/>
                </a:lnTo>
                <a:lnTo>
                  <a:pt x="673" y="984"/>
                </a:lnTo>
                <a:lnTo>
                  <a:pt x="649" y="1020"/>
                </a:lnTo>
                <a:lnTo>
                  <a:pt x="619" y="1014"/>
                </a:lnTo>
                <a:lnTo>
                  <a:pt x="601" y="1002"/>
                </a:lnTo>
                <a:lnTo>
                  <a:pt x="601" y="948"/>
                </a:lnTo>
                <a:lnTo>
                  <a:pt x="619" y="948"/>
                </a:lnTo>
                <a:lnTo>
                  <a:pt x="649" y="900"/>
                </a:lnTo>
                <a:lnTo>
                  <a:pt x="649" y="864"/>
                </a:lnTo>
                <a:lnTo>
                  <a:pt x="739" y="852"/>
                </a:lnTo>
                <a:lnTo>
                  <a:pt x="739" y="816"/>
                </a:lnTo>
                <a:lnTo>
                  <a:pt x="721" y="804"/>
                </a:lnTo>
                <a:lnTo>
                  <a:pt x="721" y="792"/>
                </a:lnTo>
                <a:lnTo>
                  <a:pt x="691" y="780"/>
                </a:lnTo>
                <a:lnTo>
                  <a:pt x="661" y="720"/>
                </a:lnTo>
                <a:lnTo>
                  <a:pt x="643" y="702"/>
                </a:lnTo>
                <a:lnTo>
                  <a:pt x="601" y="648"/>
                </a:lnTo>
                <a:lnTo>
                  <a:pt x="571" y="648"/>
                </a:lnTo>
                <a:lnTo>
                  <a:pt x="517" y="624"/>
                </a:lnTo>
                <a:lnTo>
                  <a:pt x="469" y="606"/>
                </a:lnTo>
                <a:lnTo>
                  <a:pt x="445" y="624"/>
                </a:lnTo>
                <a:lnTo>
                  <a:pt x="409" y="630"/>
                </a:lnTo>
                <a:lnTo>
                  <a:pt x="385" y="648"/>
                </a:lnTo>
                <a:lnTo>
                  <a:pt x="355" y="690"/>
                </a:lnTo>
                <a:lnTo>
                  <a:pt x="300" y="690"/>
                </a:lnTo>
                <a:lnTo>
                  <a:pt x="276" y="708"/>
                </a:lnTo>
                <a:lnTo>
                  <a:pt x="240" y="702"/>
                </a:lnTo>
                <a:lnTo>
                  <a:pt x="222" y="690"/>
                </a:lnTo>
                <a:lnTo>
                  <a:pt x="192" y="696"/>
                </a:lnTo>
                <a:lnTo>
                  <a:pt x="126" y="690"/>
                </a:lnTo>
                <a:lnTo>
                  <a:pt x="78" y="696"/>
                </a:lnTo>
                <a:lnTo>
                  <a:pt x="72" y="684"/>
                </a:lnTo>
                <a:lnTo>
                  <a:pt x="36" y="678"/>
                </a:lnTo>
                <a:lnTo>
                  <a:pt x="18" y="648"/>
                </a:lnTo>
                <a:lnTo>
                  <a:pt x="0" y="648"/>
                </a:lnTo>
                <a:lnTo>
                  <a:pt x="6" y="618"/>
                </a:lnTo>
                <a:lnTo>
                  <a:pt x="24" y="606"/>
                </a:lnTo>
                <a:lnTo>
                  <a:pt x="18" y="570"/>
                </a:lnTo>
                <a:lnTo>
                  <a:pt x="30" y="558"/>
                </a:lnTo>
                <a:lnTo>
                  <a:pt x="48" y="558"/>
                </a:lnTo>
                <a:lnTo>
                  <a:pt x="60" y="558"/>
                </a:lnTo>
                <a:lnTo>
                  <a:pt x="60" y="540"/>
                </a:lnTo>
                <a:lnTo>
                  <a:pt x="42" y="528"/>
                </a:lnTo>
                <a:lnTo>
                  <a:pt x="36" y="486"/>
                </a:lnTo>
                <a:lnTo>
                  <a:pt x="120" y="384"/>
                </a:lnTo>
                <a:lnTo>
                  <a:pt x="144" y="378"/>
                </a:lnTo>
                <a:lnTo>
                  <a:pt x="150" y="318"/>
                </a:lnTo>
                <a:lnTo>
                  <a:pt x="114" y="264"/>
                </a:lnTo>
                <a:lnTo>
                  <a:pt x="108" y="22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6" name="Freeform 17"/>
          <p:cNvSpPr>
            <a:spLocks noChangeAspect="1"/>
          </p:cNvSpPr>
          <p:nvPr/>
        </p:nvSpPr>
        <p:spPr bwMode="gray">
          <a:xfrm>
            <a:off x="5881688" y="4502150"/>
            <a:ext cx="392112" cy="438150"/>
          </a:xfrm>
          <a:custGeom>
            <a:avLst/>
            <a:gdLst>
              <a:gd name="T0" fmla="*/ 0 w 354"/>
              <a:gd name="T1" fmla="*/ 46364 h 396"/>
              <a:gd name="T2" fmla="*/ 26609 w 354"/>
              <a:gd name="T3" fmla="*/ 26494 h 396"/>
              <a:gd name="T4" fmla="*/ 66522 w 354"/>
              <a:gd name="T5" fmla="*/ 19870 h 396"/>
              <a:gd name="T6" fmla="*/ 93130 w 354"/>
              <a:gd name="T7" fmla="*/ 0 h 396"/>
              <a:gd name="T8" fmla="*/ 146347 w 354"/>
              <a:gd name="T9" fmla="*/ 19870 h 396"/>
              <a:gd name="T10" fmla="*/ 206217 w 354"/>
              <a:gd name="T11" fmla="*/ 46364 h 396"/>
              <a:gd name="T12" fmla="*/ 239477 w 354"/>
              <a:gd name="T13" fmla="*/ 46364 h 396"/>
              <a:gd name="T14" fmla="*/ 286043 w 354"/>
              <a:gd name="T15" fmla="*/ 105976 h 396"/>
              <a:gd name="T16" fmla="*/ 305999 w 354"/>
              <a:gd name="T17" fmla="*/ 125846 h 396"/>
              <a:gd name="T18" fmla="*/ 339260 w 354"/>
              <a:gd name="T19" fmla="*/ 192081 h 396"/>
              <a:gd name="T20" fmla="*/ 372521 w 354"/>
              <a:gd name="T21" fmla="*/ 205328 h 396"/>
              <a:gd name="T22" fmla="*/ 372521 w 354"/>
              <a:gd name="T23" fmla="*/ 218575 h 396"/>
              <a:gd name="T24" fmla="*/ 392477 w 354"/>
              <a:gd name="T25" fmla="*/ 231821 h 396"/>
              <a:gd name="T26" fmla="*/ 392477 w 354"/>
              <a:gd name="T27" fmla="*/ 271562 h 396"/>
              <a:gd name="T28" fmla="*/ 292695 w 354"/>
              <a:gd name="T29" fmla="*/ 284809 h 396"/>
              <a:gd name="T30" fmla="*/ 292695 w 354"/>
              <a:gd name="T31" fmla="*/ 324550 h 396"/>
              <a:gd name="T32" fmla="*/ 259434 w 354"/>
              <a:gd name="T33" fmla="*/ 377538 h 396"/>
              <a:gd name="T34" fmla="*/ 239477 w 354"/>
              <a:gd name="T35" fmla="*/ 377538 h 396"/>
              <a:gd name="T36" fmla="*/ 239477 w 354"/>
              <a:gd name="T37" fmla="*/ 437149 h 396"/>
              <a:gd name="T38" fmla="*/ 212869 w 354"/>
              <a:gd name="T39" fmla="*/ 423902 h 396"/>
              <a:gd name="T40" fmla="*/ 192912 w 354"/>
              <a:gd name="T41" fmla="*/ 384161 h 396"/>
              <a:gd name="T42" fmla="*/ 212869 w 354"/>
              <a:gd name="T43" fmla="*/ 298056 h 396"/>
              <a:gd name="T44" fmla="*/ 206217 w 354"/>
              <a:gd name="T45" fmla="*/ 245068 h 396"/>
              <a:gd name="T46" fmla="*/ 192912 w 354"/>
              <a:gd name="T47" fmla="*/ 218575 h 396"/>
              <a:gd name="T48" fmla="*/ 153000 w 354"/>
              <a:gd name="T49" fmla="*/ 178834 h 396"/>
              <a:gd name="T50" fmla="*/ 126391 w 354"/>
              <a:gd name="T51" fmla="*/ 152340 h 396"/>
              <a:gd name="T52" fmla="*/ 93130 w 354"/>
              <a:gd name="T53" fmla="*/ 145716 h 396"/>
              <a:gd name="T54" fmla="*/ 93130 w 354"/>
              <a:gd name="T55" fmla="*/ 105976 h 396"/>
              <a:gd name="T56" fmla="*/ 59869 w 354"/>
              <a:gd name="T57" fmla="*/ 72858 h 396"/>
              <a:gd name="T58" fmla="*/ 0 w 354"/>
              <a:gd name="T59" fmla="*/ 46364 h 39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54" h="396">
                <a:moveTo>
                  <a:pt x="0" y="42"/>
                </a:moveTo>
                <a:lnTo>
                  <a:pt x="24" y="24"/>
                </a:lnTo>
                <a:lnTo>
                  <a:pt x="60" y="18"/>
                </a:lnTo>
                <a:lnTo>
                  <a:pt x="84" y="0"/>
                </a:lnTo>
                <a:lnTo>
                  <a:pt x="132" y="18"/>
                </a:lnTo>
                <a:lnTo>
                  <a:pt x="186" y="42"/>
                </a:lnTo>
                <a:lnTo>
                  <a:pt x="216" y="42"/>
                </a:lnTo>
                <a:lnTo>
                  <a:pt x="258" y="96"/>
                </a:lnTo>
                <a:lnTo>
                  <a:pt x="276" y="114"/>
                </a:lnTo>
                <a:lnTo>
                  <a:pt x="306" y="174"/>
                </a:lnTo>
                <a:lnTo>
                  <a:pt x="336" y="186"/>
                </a:lnTo>
                <a:lnTo>
                  <a:pt x="336" y="198"/>
                </a:lnTo>
                <a:lnTo>
                  <a:pt x="354" y="210"/>
                </a:lnTo>
                <a:lnTo>
                  <a:pt x="354" y="246"/>
                </a:lnTo>
                <a:lnTo>
                  <a:pt x="264" y="258"/>
                </a:lnTo>
                <a:lnTo>
                  <a:pt x="264" y="294"/>
                </a:lnTo>
                <a:lnTo>
                  <a:pt x="234" y="342"/>
                </a:lnTo>
                <a:lnTo>
                  <a:pt x="216" y="342"/>
                </a:lnTo>
                <a:lnTo>
                  <a:pt x="216" y="396"/>
                </a:lnTo>
                <a:lnTo>
                  <a:pt x="192" y="384"/>
                </a:lnTo>
                <a:lnTo>
                  <a:pt x="174" y="348"/>
                </a:lnTo>
                <a:lnTo>
                  <a:pt x="192" y="270"/>
                </a:lnTo>
                <a:lnTo>
                  <a:pt x="186" y="222"/>
                </a:lnTo>
                <a:lnTo>
                  <a:pt x="174" y="198"/>
                </a:lnTo>
                <a:lnTo>
                  <a:pt x="138" y="162"/>
                </a:lnTo>
                <a:lnTo>
                  <a:pt x="114" y="138"/>
                </a:lnTo>
                <a:lnTo>
                  <a:pt x="84" y="132"/>
                </a:lnTo>
                <a:lnTo>
                  <a:pt x="84" y="96"/>
                </a:lnTo>
                <a:lnTo>
                  <a:pt x="54" y="66"/>
                </a:lnTo>
                <a:lnTo>
                  <a:pt x="0" y="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7" name="Freeform 18"/>
          <p:cNvSpPr>
            <a:spLocks noChangeAspect="1"/>
          </p:cNvSpPr>
          <p:nvPr/>
        </p:nvSpPr>
        <p:spPr bwMode="gray">
          <a:xfrm>
            <a:off x="5881688" y="4502150"/>
            <a:ext cx="392112" cy="438150"/>
          </a:xfrm>
          <a:custGeom>
            <a:avLst/>
            <a:gdLst>
              <a:gd name="T0" fmla="*/ 0 w 354"/>
              <a:gd name="T1" fmla="*/ 46364 h 396"/>
              <a:gd name="T2" fmla="*/ 26609 w 354"/>
              <a:gd name="T3" fmla="*/ 26494 h 396"/>
              <a:gd name="T4" fmla="*/ 66522 w 354"/>
              <a:gd name="T5" fmla="*/ 19870 h 396"/>
              <a:gd name="T6" fmla="*/ 93130 w 354"/>
              <a:gd name="T7" fmla="*/ 0 h 396"/>
              <a:gd name="T8" fmla="*/ 146347 w 354"/>
              <a:gd name="T9" fmla="*/ 19870 h 396"/>
              <a:gd name="T10" fmla="*/ 206217 w 354"/>
              <a:gd name="T11" fmla="*/ 46364 h 396"/>
              <a:gd name="T12" fmla="*/ 239477 w 354"/>
              <a:gd name="T13" fmla="*/ 46364 h 396"/>
              <a:gd name="T14" fmla="*/ 286043 w 354"/>
              <a:gd name="T15" fmla="*/ 105976 h 396"/>
              <a:gd name="T16" fmla="*/ 305999 w 354"/>
              <a:gd name="T17" fmla="*/ 125846 h 396"/>
              <a:gd name="T18" fmla="*/ 339260 w 354"/>
              <a:gd name="T19" fmla="*/ 192081 h 396"/>
              <a:gd name="T20" fmla="*/ 372521 w 354"/>
              <a:gd name="T21" fmla="*/ 205328 h 396"/>
              <a:gd name="T22" fmla="*/ 372521 w 354"/>
              <a:gd name="T23" fmla="*/ 218575 h 396"/>
              <a:gd name="T24" fmla="*/ 392477 w 354"/>
              <a:gd name="T25" fmla="*/ 231821 h 396"/>
              <a:gd name="T26" fmla="*/ 392477 w 354"/>
              <a:gd name="T27" fmla="*/ 271562 h 396"/>
              <a:gd name="T28" fmla="*/ 292695 w 354"/>
              <a:gd name="T29" fmla="*/ 284809 h 396"/>
              <a:gd name="T30" fmla="*/ 292695 w 354"/>
              <a:gd name="T31" fmla="*/ 324550 h 396"/>
              <a:gd name="T32" fmla="*/ 259434 w 354"/>
              <a:gd name="T33" fmla="*/ 377538 h 396"/>
              <a:gd name="T34" fmla="*/ 239477 w 354"/>
              <a:gd name="T35" fmla="*/ 377538 h 396"/>
              <a:gd name="T36" fmla="*/ 239477 w 354"/>
              <a:gd name="T37" fmla="*/ 437149 h 396"/>
              <a:gd name="T38" fmla="*/ 212869 w 354"/>
              <a:gd name="T39" fmla="*/ 423902 h 396"/>
              <a:gd name="T40" fmla="*/ 192912 w 354"/>
              <a:gd name="T41" fmla="*/ 384161 h 396"/>
              <a:gd name="T42" fmla="*/ 212869 w 354"/>
              <a:gd name="T43" fmla="*/ 298056 h 396"/>
              <a:gd name="T44" fmla="*/ 206217 w 354"/>
              <a:gd name="T45" fmla="*/ 245068 h 396"/>
              <a:gd name="T46" fmla="*/ 192912 w 354"/>
              <a:gd name="T47" fmla="*/ 218575 h 396"/>
              <a:gd name="T48" fmla="*/ 153000 w 354"/>
              <a:gd name="T49" fmla="*/ 178834 h 396"/>
              <a:gd name="T50" fmla="*/ 126391 w 354"/>
              <a:gd name="T51" fmla="*/ 152340 h 396"/>
              <a:gd name="T52" fmla="*/ 93130 w 354"/>
              <a:gd name="T53" fmla="*/ 145716 h 396"/>
              <a:gd name="T54" fmla="*/ 93130 w 354"/>
              <a:gd name="T55" fmla="*/ 105976 h 396"/>
              <a:gd name="T56" fmla="*/ 59869 w 354"/>
              <a:gd name="T57" fmla="*/ 72858 h 396"/>
              <a:gd name="T58" fmla="*/ 0 w 354"/>
              <a:gd name="T59" fmla="*/ 46364 h 39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54" h="396">
                <a:moveTo>
                  <a:pt x="0" y="42"/>
                </a:moveTo>
                <a:lnTo>
                  <a:pt x="24" y="24"/>
                </a:lnTo>
                <a:lnTo>
                  <a:pt x="60" y="18"/>
                </a:lnTo>
                <a:lnTo>
                  <a:pt x="84" y="0"/>
                </a:lnTo>
                <a:lnTo>
                  <a:pt x="132" y="18"/>
                </a:lnTo>
                <a:lnTo>
                  <a:pt x="186" y="42"/>
                </a:lnTo>
                <a:lnTo>
                  <a:pt x="216" y="42"/>
                </a:lnTo>
                <a:lnTo>
                  <a:pt x="258" y="96"/>
                </a:lnTo>
                <a:lnTo>
                  <a:pt x="276" y="114"/>
                </a:lnTo>
                <a:lnTo>
                  <a:pt x="306" y="174"/>
                </a:lnTo>
                <a:lnTo>
                  <a:pt x="336" y="186"/>
                </a:lnTo>
                <a:lnTo>
                  <a:pt x="336" y="198"/>
                </a:lnTo>
                <a:lnTo>
                  <a:pt x="354" y="210"/>
                </a:lnTo>
                <a:lnTo>
                  <a:pt x="354" y="246"/>
                </a:lnTo>
                <a:lnTo>
                  <a:pt x="264" y="258"/>
                </a:lnTo>
                <a:lnTo>
                  <a:pt x="264" y="294"/>
                </a:lnTo>
                <a:lnTo>
                  <a:pt x="234" y="342"/>
                </a:lnTo>
                <a:lnTo>
                  <a:pt x="216" y="342"/>
                </a:lnTo>
                <a:lnTo>
                  <a:pt x="216" y="396"/>
                </a:lnTo>
                <a:lnTo>
                  <a:pt x="192" y="384"/>
                </a:lnTo>
                <a:lnTo>
                  <a:pt x="174" y="348"/>
                </a:lnTo>
                <a:lnTo>
                  <a:pt x="192" y="270"/>
                </a:lnTo>
                <a:lnTo>
                  <a:pt x="186" y="222"/>
                </a:lnTo>
                <a:lnTo>
                  <a:pt x="174" y="198"/>
                </a:lnTo>
                <a:lnTo>
                  <a:pt x="138" y="162"/>
                </a:lnTo>
                <a:lnTo>
                  <a:pt x="114" y="138"/>
                </a:lnTo>
                <a:lnTo>
                  <a:pt x="84" y="132"/>
                </a:lnTo>
                <a:lnTo>
                  <a:pt x="84" y="96"/>
                </a:lnTo>
                <a:lnTo>
                  <a:pt x="54" y="66"/>
                </a:lnTo>
                <a:lnTo>
                  <a:pt x="0" y="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8" name="Freeform 19"/>
          <p:cNvSpPr>
            <a:spLocks noChangeAspect="1"/>
          </p:cNvSpPr>
          <p:nvPr/>
        </p:nvSpPr>
        <p:spPr bwMode="gray">
          <a:xfrm>
            <a:off x="5270500" y="5484813"/>
            <a:ext cx="712788" cy="823912"/>
          </a:xfrm>
          <a:custGeom>
            <a:avLst/>
            <a:gdLst>
              <a:gd name="T0" fmla="*/ 26591 w 643"/>
              <a:gd name="T1" fmla="*/ 318995 h 744"/>
              <a:gd name="T2" fmla="*/ 66477 w 643"/>
              <a:gd name="T3" fmla="*/ 239246 h 744"/>
              <a:gd name="T4" fmla="*/ 152897 w 643"/>
              <a:gd name="T5" fmla="*/ 192726 h 744"/>
              <a:gd name="T6" fmla="*/ 285850 w 643"/>
              <a:gd name="T7" fmla="*/ 132915 h 744"/>
              <a:gd name="T8" fmla="*/ 418804 w 643"/>
              <a:gd name="T9" fmla="*/ 86395 h 744"/>
              <a:gd name="T10" fmla="*/ 538462 w 643"/>
              <a:gd name="T11" fmla="*/ 66457 h 744"/>
              <a:gd name="T12" fmla="*/ 606047 w 643"/>
              <a:gd name="T13" fmla="*/ 66457 h 744"/>
              <a:gd name="T14" fmla="*/ 632638 w 643"/>
              <a:gd name="T15" fmla="*/ 13291 h 744"/>
              <a:gd name="T16" fmla="*/ 712410 w 643"/>
              <a:gd name="T17" fmla="*/ 39874 h 744"/>
              <a:gd name="T18" fmla="*/ 679172 w 643"/>
              <a:gd name="T19" fmla="*/ 139560 h 744"/>
              <a:gd name="T20" fmla="*/ 652581 w 643"/>
              <a:gd name="T21" fmla="*/ 159498 h 744"/>
              <a:gd name="T22" fmla="*/ 571701 w 643"/>
              <a:gd name="T23" fmla="*/ 139560 h 744"/>
              <a:gd name="T24" fmla="*/ 538462 w 643"/>
              <a:gd name="T25" fmla="*/ 126269 h 744"/>
              <a:gd name="T26" fmla="*/ 505224 w 643"/>
              <a:gd name="T27" fmla="*/ 166143 h 744"/>
              <a:gd name="T28" fmla="*/ 458690 w 643"/>
              <a:gd name="T29" fmla="*/ 192726 h 744"/>
              <a:gd name="T30" fmla="*/ 438747 w 643"/>
              <a:gd name="T31" fmla="*/ 232601 h 744"/>
              <a:gd name="T32" fmla="*/ 432099 w 643"/>
              <a:gd name="T33" fmla="*/ 259184 h 744"/>
              <a:gd name="T34" fmla="*/ 405509 w 643"/>
              <a:gd name="T35" fmla="*/ 259184 h 744"/>
              <a:gd name="T36" fmla="*/ 412156 w 643"/>
              <a:gd name="T37" fmla="*/ 285767 h 744"/>
              <a:gd name="T38" fmla="*/ 365623 w 643"/>
              <a:gd name="T39" fmla="*/ 259184 h 744"/>
              <a:gd name="T40" fmla="*/ 385566 w 643"/>
              <a:gd name="T41" fmla="*/ 299058 h 744"/>
              <a:gd name="T42" fmla="*/ 339032 w 643"/>
              <a:gd name="T43" fmla="*/ 259184 h 744"/>
              <a:gd name="T44" fmla="*/ 312441 w 643"/>
              <a:gd name="T45" fmla="*/ 206018 h 744"/>
              <a:gd name="T46" fmla="*/ 292498 w 643"/>
              <a:gd name="T47" fmla="*/ 285767 h 744"/>
              <a:gd name="T48" fmla="*/ 358975 w 643"/>
              <a:gd name="T49" fmla="*/ 425327 h 744"/>
              <a:gd name="T50" fmla="*/ 339032 w 643"/>
              <a:gd name="T51" fmla="*/ 405390 h 744"/>
              <a:gd name="T52" fmla="*/ 319089 w 643"/>
              <a:gd name="T53" fmla="*/ 425327 h 744"/>
              <a:gd name="T54" fmla="*/ 292498 w 643"/>
              <a:gd name="T55" fmla="*/ 471847 h 744"/>
              <a:gd name="T56" fmla="*/ 372270 w 643"/>
              <a:gd name="T57" fmla="*/ 505076 h 744"/>
              <a:gd name="T58" fmla="*/ 432099 w 643"/>
              <a:gd name="T59" fmla="*/ 531659 h 744"/>
              <a:gd name="T60" fmla="*/ 445395 w 643"/>
              <a:gd name="T61" fmla="*/ 604762 h 744"/>
              <a:gd name="T62" fmla="*/ 372270 w 643"/>
              <a:gd name="T63" fmla="*/ 591470 h 744"/>
              <a:gd name="T64" fmla="*/ 398861 w 643"/>
              <a:gd name="T65" fmla="*/ 651282 h 744"/>
              <a:gd name="T66" fmla="*/ 385566 w 643"/>
              <a:gd name="T67" fmla="*/ 684511 h 744"/>
              <a:gd name="T68" fmla="*/ 345680 w 643"/>
              <a:gd name="T69" fmla="*/ 671219 h 744"/>
              <a:gd name="T70" fmla="*/ 332384 w 643"/>
              <a:gd name="T71" fmla="*/ 697802 h 744"/>
              <a:gd name="T72" fmla="*/ 365623 w 643"/>
              <a:gd name="T73" fmla="*/ 797488 h 744"/>
              <a:gd name="T74" fmla="*/ 319089 w 643"/>
              <a:gd name="T75" fmla="*/ 777551 h 744"/>
              <a:gd name="T76" fmla="*/ 285850 w 643"/>
              <a:gd name="T77" fmla="*/ 824071 h 744"/>
              <a:gd name="T78" fmla="*/ 245964 w 643"/>
              <a:gd name="T79" fmla="*/ 757614 h 744"/>
              <a:gd name="T80" fmla="*/ 226021 w 643"/>
              <a:gd name="T81" fmla="*/ 797488 h 744"/>
              <a:gd name="T82" fmla="*/ 186135 w 643"/>
              <a:gd name="T83" fmla="*/ 724385 h 744"/>
              <a:gd name="T84" fmla="*/ 152897 w 643"/>
              <a:gd name="T85" fmla="*/ 651282 h 744"/>
              <a:gd name="T86" fmla="*/ 132954 w 643"/>
              <a:gd name="T87" fmla="*/ 618053 h 744"/>
              <a:gd name="T88" fmla="*/ 192783 w 643"/>
              <a:gd name="T89" fmla="*/ 578179 h 744"/>
              <a:gd name="T90" fmla="*/ 285850 w 643"/>
              <a:gd name="T91" fmla="*/ 591470 h 744"/>
              <a:gd name="T92" fmla="*/ 345680 w 643"/>
              <a:gd name="T93" fmla="*/ 578179 h 744"/>
              <a:gd name="T94" fmla="*/ 299146 w 643"/>
              <a:gd name="T95" fmla="*/ 564887 h 744"/>
              <a:gd name="T96" fmla="*/ 252612 w 643"/>
              <a:gd name="T97" fmla="*/ 544950 h 744"/>
              <a:gd name="T98" fmla="*/ 152897 w 643"/>
              <a:gd name="T99" fmla="*/ 558242 h 744"/>
              <a:gd name="T100" fmla="*/ 119658 w 643"/>
              <a:gd name="T101" fmla="*/ 544950 h 744"/>
              <a:gd name="T102" fmla="*/ 86420 w 643"/>
              <a:gd name="T103" fmla="*/ 478493 h 744"/>
              <a:gd name="T104" fmla="*/ 119658 w 643"/>
              <a:gd name="T105" fmla="*/ 471847 h 744"/>
              <a:gd name="T106" fmla="*/ 66477 w 643"/>
              <a:gd name="T107" fmla="*/ 465201 h 744"/>
              <a:gd name="T108" fmla="*/ 19943 w 643"/>
              <a:gd name="T109" fmla="*/ 372161 h 74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643" h="744">
                <a:moveTo>
                  <a:pt x="0" y="312"/>
                </a:moveTo>
                <a:lnTo>
                  <a:pt x="18" y="306"/>
                </a:lnTo>
                <a:lnTo>
                  <a:pt x="24" y="288"/>
                </a:lnTo>
                <a:lnTo>
                  <a:pt x="24" y="252"/>
                </a:lnTo>
                <a:lnTo>
                  <a:pt x="60" y="246"/>
                </a:lnTo>
                <a:lnTo>
                  <a:pt x="60" y="216"/>
                </a:lnTo>
                <a:lnTo>
                  <a:pt x="78" y="204"/>
                </a:lnTo>
                <a:lnTo>
                  <a:pt x="90" y="168"/>
                </a:lnTo>
                <a:lnTo>
                  <a:pt x="138" y="174"/>
                </a:lnTo>
                <a:lnTo>
                  <a:pt x="174" y="168"/>
                </a:lnTo>
                <a:lnTo>
                  <a:pt x="198" y="132"/>
                </a:lnTo>
                <a:lnTo>
                  <a:pt x="258" y="120"/>
                </a:lnTo>
                <a:lnTo>
                  <a:pt x="276" y="102"/>
                </a:lnTo>
                <a:lnTo>
                  <a:pt x="336" y="102"/>
                </a:lnTo>
                <a:lnTo>
                  <a:pt x="378" y="78"/>
                </a:lnTo>
                <a:lnTo>
                  <a:pt x="420" y="60"/>
                </a:lnTo>
                <a:lnTo>
                  <a:pt x="462" y="60"/>
                </a:lnTo>
                <a:lnTo>
                  <a:pt x="486" y="60"/>
                </a:lnTo>
                <a:lnTo>
                  <a:pt x="510" y="60"/>
                </a:lnTo>
                <a:lnTo>
                  <a:pt x="541" y="66"/>
                </a:lnTo>
                <a:lnTo>
                  <a:pt x="547" y="60"/>
                </a:lnTo>
                <a:lnTo>
                  <a:pt x="583" y="66"/>
                </a:lnTo>
                <a:lnTo>
                  <a:pt x="577" y="36"/>
                </a:lnTo>
                <a:lnTo>
                  <a:pt x="571" y="12"/>
                </a:lnTo>
                <a:lnTo>
                  <a:pt x="583" y="0"/>
                </a:lnTo>
                <a:lnTo>
                  <a:pt x="613" y="0"/>
                </a:lnTo>
                <a:lnTo>
                  <a:pt x="643" y="36"/>
                </a:lnTo>
                <a:lnTo>
                  <a:pt x="643" y="66"/>
                </a:lnTo>
                <a:lnTo>
                  <a:pt x="619" y="90"/>
                </a:lnTo>
                <a:lnTo>
                  <a:pt x="613" y="126"/>
                </a:lnTo>
                <a:lnTo>
                  <a:pt x="601" y="156"/>
                </a:lnTo>
                <a:lnTo>
                  <a:pt x="595" y="150"/>
                </a:lnTo>
                <a:lnTo>
                  <a:pt x="589" y="144"/>
                </a:lnTo>
                <a:lnTo>
                  <a:pt x="553" y="144"/>
                </a:lnTo>
                <a:lnTo>
                  <a:pt x="541" y="132"/>
                </a:lnTo>
                <a:lnTo>
                  <a:pt x="516" y="126"/>
                </a:lnTo>
                <a:lnTo>
                  <a:pt x="504" y="108"/>
                </a:lnTo>
                <a:lnTo>
                  <a:pt x="486" y="102"/>
                </a:lnTo>
                <a:lnTo>
                  <a:pt x="486" y="114"/>
                </a:lnTo>
                <a:lnTo>
                  <a:pt x="486" y="126"/>
                </a:lnTo>
                <a:lnTo>
                  <a:pt x="474" y="150"/>
                </a:lnTo>
                <a:lnTo>
                  <a:pt x="456" y="150"/>
                </a:lnTo>
                <a:lnTo>
                  <a:pt x="450" y="144"/>
                </a:lnTo>
                <a:lnTo>
                  <a:pt x="432" y="144"/>
                </a:lnTo>
                <a:lnTo>
                  <a:pt x="414" y="174"/>
                </a:lnTo>
                <a:lnTo>
                  <a:pt x="372" y="174"/>
                </a:lnTo>
                <a:lnTo>
                  <a:pt x="378" y="204"/>
                </a:lnTo>
                <a:lnTo>
                  <a:pt x="396" y="210"/>
                </a:lnTo>
                <a:lnTo>
                  <a:pt x="414" y="228"/>
                </a:lnTo>
                <a:lnTo>
                  <a:pt x="402" y="240"/>
                </a:lnTo>
                <a:lnTo>
                  <a:pt x="390" y="234"/>
                </a:lnTo>
                <a:lnTo>
                  <a:pt x="372" y="222"/>
                </a:lnTo>
                <a:lnTo>
                  <a:pt x="360" y="216"/>
                </a:lnTo>
                <a:lnTo>
                  <a:pt x="366" y="234"/>
                </a:lnTo>
                <a:lnTo>
                  <a:pt x="384" y="240"/>
                </a:lnTo>
                <a:lnTo>
                  <a:pt x="384" y="258"/>
                </a:lnTo>
                <a:lnTo>
                  <a:pt x="372" y="258"/>
                </a:lnTo>
                <a:lnTo>
                  <a:pt x="366" y="240"/>
                </a:lnTo>
                <a:lnTo>
                  <a:pt x="336" y="234"/>
                </a:lnTo>
                <a:lnTo>
                  <a:pt x="330" y="234"/>
                </a:lnTo>
                <a:lnTo>
                  <a:pt x="360" y="252"/>
                </a:lnTo>
                <a:lnTo>
                  <a:pt x="360" y="270"/>
                </a:lnTo>
                <a:lnTo>
                  <a:pt x="348" y="270"/>
                </a:lnTo>
                <a:lnTo>
                  <a:pt x="330" y="264"/>
                </a:lnTo>
                <a:lnTo>
                  <a:pt x="312" y="246"/>
                </a:lnTo>
                <a:lnTo>
                  <a:pt x="306" y="234"/>
                </a:lnTo>
                <a:lnTo>
                  <a:pt x="294" y="222"/>
                </a:lnTo>
                <a:lnTo>
                  <a:pt x="282" y="210"/>
                </a:lnTo>
                <a:lnTo>
                  <a:pt x="282" y="186"/>
                </a:lnTo>
                <a:lnTo>
                  <a:pt x="270" y="186"/>
                </a:lnTo>
                <a:lnTo>
                  <a:pt x="264" y="198"/>
                </a:lnTo>
                <a:lnTo>
                  <a:pt x="264" y="258"/>
                </a:lnTo>
                <a:lnTo>
                  <a:pt x="306" y="330"/>
                </a:lnTo>
                <a:lnTo>
                  <a:pt x="318" y="354"/>
                </a:lnTo>
                <a:lnTo>
                  <a:pt x="324" y="384"/>
                </a:lnTo>
                <a:lnTo>
                  <a:pt x="312" y="390"/>
                </a:lnTo>
                <a:lnTo>
                  <a:pt x="306" y="378"/>
                </a:lnTo>
                <a:lnTo>
                  <a:pt x="306" y="366"/>
                </a:lnTo>
                <a:lnTo>
                  <a:pt x="294" y="360"/>
                </a:lnTo>
                <a:lnTo>
                  <a:pt x="288" y="366"/>
                </a:lnTo>
                <a:lnTo>
                  <a:pt x="288" y="384"/>
                </a:lnTo>
                <a:lnTo>
                  <a:pt x="300" y="402"/>
                </a:lnTo>
                <a:lnTo>
                  <a:pt x="294" y="420"/>
                </a:lnTo>
                <a:lnTo>
                  <a:pt x="264" y="426"/>
                </a:lnTo>
                <a:lnTo>
                  <a:pt x="294" y="438"/>
                </a:lnTo>
                <a:lnTo>
                  <a:pt x="318" y="456"/>
                </a:lnTo>
                <a:lnTo>
                  <a:pt x="336" y="456"/>
                </a:lnTo>
                <a:lnTo>
                  <a:pt x="348" y="462"/>
                </a:lnTo>
                <a:lnTo>
                  <a:pt x="360" y="468"/>
                </a:lnTo>
                <a:lnTo>
                  <a:pt x="390" y="480"/>
                </a:lnTo>
                <a:lnTo>
                  <a:pt x="414" y="510"/>
                </a:lnTo>
                <a:lnTo>
                  <a:pt x="414" y="534"/>
                </a:lnTo>
                <a:lnTo>
                  <a:pt x="402" y="546"/>
                </a:lnTo>
                <a:lnTo>
                  <a:pt x="372" y="540"/>
                </a:lnTo>
                <a:lnTo>
                  <a:pt x="360" y="540"/>
                </a:lnTo>
                <a:lnTo>
                  <a:pt x="336" y="534"/>
                </a:lnTo>
                <a:lnTo>
                  <a:pt x="330" y="558"/>
                </a:lnTo>
                <a:lnTo>
                  <a:pt x="336" y="582"/>
                </a:lnTo>
                <a:lnTo>
                  <a:pt x="360" y="588"/>
                </a:lnTo>
                <a:lnTo>
                  <a:pt x="366" y="600"/>
                </a:lnTo>
                <a:lnTo>
                  <a:pt x="360" y="612"/>
                </a:lnTo>
                <a:lnTo>
                  <a:pt x="348" y="618"/>
                </a:lnTo>
                <a:lnTo>
                  <a:pt x="342" y="630"/>
                </a:lnTo>
                <a:lnTo>
                  <a:pt x="318" y="624"/>
                </a:lnTo>
                <a:lnTo>
                  <a:pt x="312" y="606"/>
                </a:lnTo>
                <a:lnTo>
                  <a:pt x="294" y="600"/>
                </a:lnTo>
                <a:lnTo>
                  <a:pt x="282" y="612"/>
                </a:lnTo>
                <a:lnTo>
                  <a:pt x="300" y="630"/>
                </a:lnTo>
                <a:lnTo>
                  <a:pt x="306" y="660"/>
                </a:lnTo>
                <a:lnTo>
                  <a:pt x="318" y="684"/>
                </a:lnTo>
                <a:lnTo>
                  <a:pt x="330" y="720"/>
                </a:lnTo>
                <a:lnTo>
                  <a:pt x="324" y="732"/>
                </a:lnTo>
                <a:lnTo>
                  <a:pt x="300" y="726"/>
                </a:lnTo>
                <a:lnTo>
                  <a:pt x="288" y="702"/>
                </a:lnTo>
                <a:lnTo>
                  <a:pt x="264" y="708"/>
                </a:lnTo>
                <a:lnTo>
                  <a:pt x="264" y="738"/>
                </a:lnTo>
                <a:lnTo>
                  <a:pt x="258" y="744"/>
                </a:lnTo>
                <a:lnTo>
                  <a:pt x="252" y="732"/>
                </a:lnTo>
                <a:lnTo>
                  <a:pt x="246" y="708"/>
                </a:lnTo>
                <a:lnTo>
                  <a:pt x="222" y="684"/>
                </a:lnTo>
                <a:lnTo>
                  <a:pt x="204" y="684"/>
                </a:lnTo>
                <a:lnTo>
                  <a:pt x="204" y="708"/>
                </a:lnTo>
                <a:lnTo>
                  <a:pt x="204" y="720"/>
                </a:lnTo>
                <a:lnTo>
                  <a:pt x="192" y="714"/>
                </a:lnTo>
                <a:lnTo>
                  <a:pt x="162" y="684"/>
                </a:lnTo>
                <a:lnTo>
                  <a:pt x="168" y="654"/>
                </a:lnTo>
                <a:lnTo>
                  <a:pt x="168" y="624"/>
                </a:lnTo>
                <a:lnTo>
                  <a:pt x="150" y="600"/>
                </a:lnTo>
                <a:lnTo>
                  <a:pt x="138" y="588"/>
                </a:lnTo>
                <a:lnTo>
                  <a:pt x="138" y="576"/>
                </a:lnTo>
                <a:lnTo>
                  <a:pt x="132" y="576"/>
                </a:lnTo>
                <a:lnTo>
                  <a:pt x="120" y="558"/>
                </a:lnTo>
                <a:lnTo>
                  <a:pt x="132" y="540"/>
                </a:lnTo>
                <a:lnTo>
                  <a:pt x="156" y="534"/>
                </a:lnTo>
                <a:lnTo>
                  <a:pt x="174" y="522"/>
                </a:lnTo>
                <a:lnTo>
                  <a:pt x="192" y="516"/>
                </a:lnTo>
                <a:lnTo>
                  <a:pt x="228" y="528"/>
                </a:lnTo>
                <a:lnTo>
                  <a:pt x="258" y="534"/>
                </a:lnTo>
                <a:lnTo>
                  <a:pt x="294" y="546"/>
                </a:lnTo>
                <a:lnTo>
                  <a:pt x="318" y="540"/>
                </a:lnTo>
                <a:lnTo>
                  <a:pt x="312" y="522"/>
                </a:lnTo>
                <a:lnTo>
                  <a:pt x="300" y="522"/>
                </a:lnTo>
                <a:lnTo>
                  <a:pt x="288" y="510"/>
                </a:lnTo>
                <a:lnTo>
                  <a:pt x="270" y="510"/>
                </a:lnTo>
                <a:lnTo>
                  <a:pt x="264" y="510"/>
                </a:lnTo>
                <a:lnTo>
                  <a:pt x="258" y="492"/>
                </a:lnTo>
                <a:lnTo>
                  <a:pt x="228" y="492"/>
                </a:lnTo>
                <a:lnTo>
                  <a:pt x="192" y="498"/>
                </a:lnTo>
                <a:lnTo>
                  <a:pt x="174" y="504"/>
                </a:lnTo>
                <a:lnTo>
                  <a:pt x="138" y="504"/>
                </a:lnTo>
                <a:lnTo>
                  <a:pt x="114" y="516"/>
                </a:lnTo>
                <a:lnTo>
                  <a:pt x="108" y="510"/>
                </a:lnTo>
                <a:lnTo>
                  <a:pt x="108" y="492"/>
                </a:lnTo>
                <a:lnTo>
                  <a:pt x="84" y="468"/>
                </a:lnTo>
                <a:lnTo>
                  <a:pt x="72" y="450"/>
                </a:lnTo>
                <a:lnTo>
                  <a:pt x="78" y="432"/>
                </a:lnTo>
                <a:lnTo>
                  <a:pt x="114" y="444"/>
                </a:lnTo>
                <a:lnTo>
                  <a:pt x="114" y="432"/>
                </a:lnTo>
                <a:lnTo>
                  <a:pt x="108" y="426"/>
                </a:lnTo>
                <a:lnTo>
                  <a:pt x="84" y="420"/>
                </a:lnTo>
                <a:lnTo>
                  <a:pt x="72" y="426"/>
                </a:lnTo>
                <a:lnTo>
                  <a:pt x="60" y="420"/>
                </a:lnTo>
                <a:lnTo>
                  <a:pt x="54" y="402"/>
                </a:lnTo>
                <a:lnTo>
                  <a:pt x="24" y="372"/>
                </a:lnTo>
                <a:lnTo>
                  <a:pt x="18" y="336"/>
                </a:lnTo>
                <a:lnTo>
                  <a:pt x="12" y="318"/>
                </a:lnTo>
                <a:lnTo>
                  <a:pt x="0" y="3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9" name="Freeform 20"/>
          <p:cNvSpPr>
            <a:spLocks noChangeAspect="1"/>
          </p:cNvSpPr>
          <p:nvPr/>
        </p:nvSpPr>
        <p:spPr bwMode="gray">
          <a:xfrm>
            <a:off x="5184775" y="5405438"/>
            <a:ext cx="185738" cy="425450"/>
          </a:xfrm>
          <a:custGeom>
            <a:avLst/>
            <a:gdLst>
              <a:gd name="T0" fmla="*/ 186008 w 168"/>
              <a:gd name="T1" fmla="*/ 266242 h 384"/>
              <a:gd name="T2" fmla="*/ 172722 w 168"/>
              <a:gd name="T3" fmla="*/ 246274 h 384"/>
              <a:gd name="T4" fmla="*/ 146149 w 168"/>
              <a:gd name="T5" fmla="*/ 246274 h 384"/>
              <a:gd name="T6" fmla="*/ 126220 w 168"/>
              <a:gd name="T7" fmla="*/ 239618 h 384"/>
              <a:gd name="T8" fmla="*/ 132863 w 168"/>
              <a:gd name="T9" fmla="*/ 206337 h 384"/>
              <a:gd name="T10" fmla="*/ 112933 w 168"/>
              <a:gd name="T11" fmla="*/ 186369 h 384"/>
              <a:gd name="T12" fmla="*/ 119577 w 168"/>
              <a:gd name="T13" fmla="*/ 153089 h 384"/>
              <a:gd name="T14" fmla="*/ 139506 w 168"/>
              <a:gd name="T15" fmla="*/ 113153 h 384"/>
              <a:gd name="T16" fmla="*/ 139506 w 168"/>
              <a:gd name="T17" fmla="*/ 106497 h 384"/>
              <a:gd name="T18" fmla="*/ 112933 w 168"/>
              <a:gd name="T19" fmla="*/ 93185 h 384"/>
              <a:gd name="T20" fmla="*/ 126220 w 168"/>
              <a:gd name="T21" fmla="*/ 79873 h 384"/>
              <a:gd name="T22" fmla="*/ 119577 w 168"/>
              <a:gd name="T23" fmla="*/ 59904 h 384"/>
              <a:gd name="T24" fmla="*/ 99647 w 168"/>
              <a:gd name="T25" fmla="*/ 53248 h 384"/>
              <a:gd name="T26" fmla="*/ 93004 w 168"/>
              <a:gd name="T27" fmla="*/ 39936 h 384"/>
              <a:gd name="T28" fmla="*/ 59788 w 168"/>
              <a:gd name="T29" fmla="*/ 6656 h 384"/>
              <a:gd name="T30" fmla="*/ 39859 w 168"/>
              <a:gd name="T31" fmla="*/ 6656 h 384"/>
              <a:gd name="T32" fmla="*/ 26573 w 168"/>
              <a:gd name="T33" fmla="*/ 0 h 384"/>
              <a:gd name="T34" fmla="*/ 13286 w 168"/>
              <a:gd name="T35" fmla="*/ 26624 h 384"/>
              <a:gd name="T36" fmla="*/ 6643 w 168"/>
              <a:gd name="T37" fmla="*/ 53248 h 384"/>
              <a:gd name="T38" fmla="*/ 0 w 168"/>
              <a:gd name="T39" fmla="*/ 99841 h 384"/>
              <a:gd name="T40" fmla="*/ 6643 w 168"/>
              <a:gd name="T41" fmla="*/ 106497 h 384"/>
              <a:gd name="T42" fmla="*/ 33216 w 168"/>
              <a:gd name="T43" fmla="*/ 126465 h 384"/>
              <a:gd name="T44" fmla="*/ 33216 w 168"/>
              <a:gd name="T45" fmla="*/ 153089 h 384"/>
              <a:gd name="T46" fmla="*/ 19929 w 168"/>
              <a:gd name="T47" fmla="*/ 159745 h 384"/>
              <a:gd name="T48" fmla="*/ 13286 w 168"/>
              <a:gd name="T49" fmla="*/ 193025 h 384"/>
              <a:gd name="T50" fmla="*/ 19929 w 168"/>
              <a:gd name="T51" fmla="*/ 226306 h 384"/>
              <a:gd name="T52" fmla="*/ 26573 w 168"/>
              <a:gd name="T53" fmla="*/ 239618 h 384"/>
              <a:gd name="T54" fmla="*/ 26573 w 168"/>
              <a:gd name="T55" fmla="*/ 259586 h 384"/>
              <a:gd name="T56" fmla="*/ 6643 w 168"/>
              <a:gd name="T57" fmla="*/ 259586 h 384"/>
              <a:gd name="T58" fmla="*/ 6643 w 168"/>
              <a:gd name="T59" fmla="*/ 326146 h 384"/>
              <a:gd name="T60" fmla="*/ 19929 w 168"/>
              <a:gd name="T61" fmla="*/ 339458 h 384"/>
              <a:gd name="T62" fmla="*/ 59788 w 168"/>
              <a:gd name="T63" fmla="*/ 386051 h 384"/>
              <a:gd name="T64" fmla="*/ 79718 w 168"/>
              <a:gd name="T65" fmla="*/ 412675 h 384"/>
              <a:gd name="T66" fmla="*/ 86361 w 168"/>
              <a:gd name="T67" fmla="*/ 425987 h 384"/>
              <a:gd name="T68" fmla="*/ 106290 w 168"/>
              <a:gd name="T69" fmla="*/ 419331 h 384"/>
              <a:gd name="T70" fmla="*/ 112933 w 168"/>
              <a:gd name="T71" fmla="*/ 399363 h 384"/>
              <a:gd name="T72" fmla="*/ 112933 w 168"/>
              <a:gd name="T73" fmla="*/ 359427 h 384"/>
              <a:gd name="T74" fmla="*/ 152792 w 168"/>
              <a:gd name="T75" fmla="*/ 352770 h 384"/>
              <a:gd name="T76" fmla="*/ 152792 w 168"/>
              <a:gd name="T77" fmla="*/ 319490 h 384"/>
              <a:gd name="T78" fmla="*/ 172722 w 168"/>
              <a:gd name="T79" fmla="*/ 306178 h 384"/>
              <a:gd name="T80" fmla="*/ 186008 w 168"/>
              <a:gd name="T81" fmla="*/ 266242 h 38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68" h="384">
                <a:moveTo>
                  <a:pt x="168" y="240"/>
                </a:moveTo>
                <a:lnTo>
                  <a:pt x="156" y="222"/>
                </a:lnTo>
                <a:lnTo>
                  <a:pt x="132" y="222"/>
                </a:lnTo>
                <a:lnTo>
                  <a:pt x="114" y="216"/>
                </a:lnTo>
                <a:lnTo>
                  <a:pt x="120" y="186"/>
                </a:lnTo>
                <a:lnTo>
                  <a:pt x="102" y="168"/>
                </a:lnTo>
                <a:lnTo>
                  <a:pt x="108" y="138"/>
                </a:lnTo>
                <a:lnTo>
                  <a:pt x="126" y="102"/>
                </a:lnTo>
                <a:lnTo>
                  <a:pt x="126" y="96"/>
                </a:lnTo>
                <a:lnTo>
                  <a:pt x="102" y="84"/>
                </a:lnTo>
                <a:lnTo>
                  <a:pt x="114" y="72"/>
                </a:lnTo>
                <a:lnTo>
                  <a:pt x="108" y="54"/>
                </a:lnTo>
                <a:lnTo>
                  <a:pt x="90" y="48"/>
                </a:lnTo>
                <a:lnTo>
                  <a:pt x="84" y="36"/>
                </a:lnTo>
                <a:lnTo>
                  <a:pt x="54" y="6"/>
                </a:lnTo>
                <a:lnTo>
                  <a:pt x="36" y="6"/>
                </a:lnTo>
                <a:lnTo>
                  <a:pt x="24" y="0"/>
                </a:lnTo>
                <a:lnTo>
                  <a:pt x="12" y="24"/>
                </a:lnTo>
                <a:lnTo>
                  <a:pt x="6" y="48"/>
                </a:lnTo>
                <a:lnTo>
                  <a:pt x="0" y="90"/>
                </a:lnTo>
                <a:lnTo>
                  <a:pt x="6" y="96"/>
                </a:lnTo>
                <a:lnTo>
                  <a:pt x="30" y="114"/>
                </a:lnTo>
                <a:lnTo>
                  <a:pt x="30" y="138"/>
                </a:lnTo>
                <a:lnTo>
                  <a:pt x="18" y="144"/>
                </a:lnTo>
                <a:lnTo>
                  <a:pt x="12" y="174"/>
                </a:lnTo>
                <a:lnTo>
                  <a:pt x="18" y="204"/>
                </a:lnTo>
                <a:lnTo>
                  <a:pt x="24" y="216"/>
                </a:lnTo>
                <a:lnTo>
                  <a:pt x="24" y="234"/>
                </a:lnTo>
                <a:lnTo>
                  <a:pt x="6" y="234"/>
                </a:lnTo>
                <a:lnTo>
                  <a:pt x="6" y="294"/>
                </a:lnTo>
                <a:lnTo>
                  <a:pt x="18" y="306"/>
                </a:lnTo>
                <a:lnTo>
                  <a:pt x="54" y="348"/>
                </a:lnTo>
                <a:lnTo>
                  <a:pt x="72" y="372"/>
                </a:lnTo>
                <a:lnTo>
                  <a:pt x="78" y="384"/>
                </a:lnTo>
                <a:lnTo>
                  <a:pt x="96" y="378"/>
                </a:lnTo>
                <a:lnTo>
                  <a:pt x="102" y="360"/>
                </a:lnTo>
                <a:lnTo>
                  <a:pt x="102" y="324"/>
                </a:lnTo>
                <a:lnTo>
                  <a:pt x="138" y="318"/>
                </a:lnTo>
                <a:lnTo>
                  <a:pt x="138" y="288"/>
                </a:lnTo>
                <a:lnTo>
                  <a:pt x="156" y="276"/>
                </a:lnTo>
                <a:lnTo>
                  <a:pt x="168" y="24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0" name="Freeform 21"/>
          <p:cNvSpPr>
            <a:spLocks noChangeAspect="1"/>
          </p:cNvSpPr>
          <p:nvPr/>
        </p:nvSpPr>
        <p:spPr bwMode="gray">
          <a:xfrm>
            <a:off x="4525963" y="4151313"/>
            <a:ext cx="617537" cy="361950"/>
          </a:xfrm>
          <a:custGeom>
            <a:avLst/>
            <a:gdLst>
              <a:gd name="T0" fmla="*/ 251879 w 559"/>
              <a:gd name="T1" fmla="*/ 6595 h 330"/>
              <a:gd name="T2" fmla="*/ 251879 w 559"/>
              <a:gd name="T3" fmla="*/ 26381 h 330"/>
              <a:gd name="T4" fmla="*/ 271764 w 559"/>
              <a:gd name="T5" fmla="*/ 26381 h 330"/>
              <a:gd name="T6" fmla="*/ 271764 w 559"/>
              <a:gd name="T7" fmla="*/ 6595 h 330"/>
              <a:gd name="T8" fmla="*/ 291650 w 559"/>
              <a:gd name="T9" fmla="*/ 13191 h 330"/>
              <a:gd name="T10" fmla="*/ 298278 w 559"/>
              <a:gd name="T11" fmla="*/ 32976 h 330"/>
              <a:gd name="T12" fmla="*/ 338048 w 559"/>
              <a:gd name="T13" fmla="*/ 46167 h 330"/>
              <a:gd name="T14" fmla="*/ 357934 w 559"/>
              <a:gd name="T15" fmla="*/ 59357 h 330"/>
              <a:gd name="T16" fmla="*/ 377819 w 559"/>
              <a:gd name="T17" fmla="*/ 59357 h 330"/>
              <a:gd name="T18" fmla="*/ 384447 w 559"/>
              <a:gd name="T19" fmla="*/ 72548 h 330"/>
              <a:gd name="T20" fmla="*/ 377819 w 559"/>
              <a:gd name="T21" fmla="*/ 92334 h 330"/>
              <a:gd name="T22" fmla="*/ 397704 w 559"/>
              <a:gd name="T23" fmla="*/ 105524 h 330"/>
              <a:gd name="T24" fmla="*/ 410961 w 559"/>
              <a:gd name="T25" fmla="*/ 131905 h 330"/>
              <a:gd name="T26" fmla="*/ 430846 w 559"/>
              <a:gd name="T27" fmla="*/ 145096 h 330"/>
              <a:gd name="T28" fmla="*/ 465093 w 559"/>
              <a:gd name="T29" fmla="*/ 138501 h 330"/>
              <a:gd name="T30" fmla="*/ 465093 w 559"/>
              <a:gd name="T31" fmla="*/ 112120 h 330"/>
              <a:gd name="T32" fmla="*/ 484978 w 559"/>
              <a:gd name="T33" fmla="*/ 112120 h 330"/>
              <a:gd name="T34" fmla="*/ 511492 w 559"/>
              <a:gd name="T35" fmla="*/ 125310 h 330"/>
              <a:gd name="T36" fmla="*/ 504863 w 559"/>
              <a:gd name="T37" fmla="*/ 145096 h 330"/>
              <a:gd name="T38" fmla="*/ 518120 w 559"/>
              <a:gd name="T39" fmla="*/ 158287 h 330"/>
              <a:gd name="T40" fmla="*/ 544634 w 559"/>
              <a:gd name="T41" fmla="*/ 158287 h 330"/>
              <a:gd name="T42" fmla="*/ 577776 w 559"/>
              <a:gd name="T43" fmla="*/ 191263 h 330"/>
              <a:gd name="T44" fmla="*/ 597661 w 559"/>
              <a:gd name="T45" fmla="*/ 191263 h 330"/>
              <a:gd name="T46" fmla="*/ 591032 w 559"/>
              <a:gd name="T47" fmla="*/ 217644 h 330"/>
              <a:gd name="T48" fmla="*/ 610918 w 559"/>
              <a:gd name="T49" fmla="*/ 230835 h 330"/>
              <a:gd name="T50" fmla="*/ 617546 w 559"/>
              <a:gd name="T51" fmla="*/ 250620 h 330"/>
              <a:gd name="T52" fmla="*/ 577776 w 559"/>
              <a:gd name="T53" fmla="*/ 257216 h 330"/>
              <a:gd name="T54" fmla="*/ 564519 w 559"/>
              <a:gd name="T55" fmla="*/ 263811 h 330"/>
              <a:gd name="T56" fmla="*/ 544634 w 559"/>
              <a:gd name="T57" fmla="*/ 316573 h 330"/>
              <a:gd name="T58" fmla="*/ 524748 w 559"/>
              <a:gd name="T59" fmla="*/ 336359 h 330"/>
              <a:gd name="T60" fmla="*/ 437474 w 559"/>
              <a:gd name="T61" fmla="*/ 342954 h 330"/>
              <a:gd name="T62" fmla="*/ 424218 w 559"/>
              <a:gd name="T63" fmla="*/ 362740 h 330"/>
              <a:gd name="T64" fmla="*/ 410961 w 559"/>
              <a:gd name="T65" fmla="*/ 349549 h 330"/>
              <a:gd name="T66" fmla="*/ 351305 w 559"/>
              <a:gd name="T67" fmla="*/ 342954 h 330"/>
              <a:gd name="T68" fmla="*/ 324792 w 559"/>
              <a:gd name="T69" fmla="*/ 336359 h 330"/>
              <a:gd name="T70" fmla="*/ 285021 w 559"/>
              <a:gd name="T71" fmla="*/ 303383 h 330"/>
              <a:gd name="T72" fmla="*/ 265136 w 559"/>
              <a:gd name="T73" fmla="*/ 303383 h 330"/>
              <a:gd name="T74" fmla="*/ 231994 w 559"/>
              <a:gd name="T75" fmla="*/ 349549 h 330"/>
              <a:gd name="T76" fmla="*/ 159082 w 559"/>
              <a:gd name="T77" fmla="*/ 356145 h 330"/>
              <a:gd name="T78" fmla="*/ 139196 w 559"/>
              <a:gd name="T79" fmla="*/ 336359 h 330"/>
              <a:gd name="T80" fmla="*/ 132568 w 559"/>
              <a:gd name="T81" fmla="*/ 323168 h 330"/>
              <a:gd name="T82" fmla="*/ 99426 w 559"/>
              <a:gd name="T83" fmla="*/ 296787 h 330"/>
              <a:gd name="T84" fmla="*/ 86169 w 559"/>
              <a:gd name="T85" fmla="*/ 250620 h 330"/>
              <a:gd name="T86" fmla="*/ 33142 w 559"/>
              <a:gd name="T87" fmla="*/ 204453 h 330"/>
              <a:gd name="T88" fmla="*/ 33142 w 559"/>
              <a:gd name="T89" fmla="*/ 197858 h 330"/>
              <a:gd name="T90" fmla="*/ 33142 w 559"/>
              <a:gd name="T91" fmla="*/ 151691 h 330"/>
              <a:gd name="T92" fmla="*/ 13257 w 559"/>
              <a:gd name="T93" fmla="*/ 131905 h 330"/>
              <a:gd name="T94" fmla="*/ 0 w 559"/>
              <a:gd name="T95" fmla="*/ 105524 h 330"/>
              <a:gd name="T96" fmla="*/ 6628 w 559"/>
              <a:gd name="T97" fmla="*/ 92334 h 330"/>
              <a:gd name="T98" fmla="*/ 26514 w 559"/>
              <a:gd name="T99" fmla="*/ 98929 h 330"/>
              <a:gd name="T100" fmla="*/ 39770 w 559"/>
              <a:gd name="T101" fmla="*/ 85739 h 330"/>
              <a:gd name="T102" fmla="*/ 53027 w 559"/>
              <a:gd name="T103" fmla="*/ 72548 h 330"/>
              <a:gd name="T104" fmla="*/ 92798 w 559"/>
              <a:gd name="T105" fmla="*/ 72548 h 330"/>
              <a:gd name="T106" fmla="*/ 106054 w 559"/>
              <a:gd name="T107" fmla="*/ 46167 h 330"/>
              <a:gd name="T108" fmla="*/ 132568 w 559"/>
              <a:gd name="T109" fmla="*/ 46167 h 330"/>
              <a:gd name="T110" fmla="*/ 145825 w 559"/>
              <a:gd name="T111" fmla="*/ 32976 h 330"/>
              <a:gd name="T112" fmla="*/ 192224 w 559"/>
              <a:gd name="T113" fmla="*/ 32976 h 330"/>
              <a:gd name="T114" fmla="*/ 205480 w 559"/>
              <a:gd name="T115" fmla="*/ 19786 h 330"/>
              <a:gd name="T116" fmla="*/ 212109 w 559"/>
              <a:gd name="T117" fmla="*/ 0 h 330"/>
              <a:gd name="T118" fmla="*/ 251879 w 559"/>
              <a:gd name="T119" fmla="*/ 6595 h 330"/>
              <a:gd name="T120" fmla="*/ 251879 w 559"/>
              <a:gd name="T121" fmla="*/ 6595 h 33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59" h="330">
                <a:moveTo>
                  <a:pt x="228" y="6"/>
                </a:moveTo>
                <a:lnTo>
                  <a:pt x="228" y="24"/>
                </a:lnTo>
                <a:lnTo>
                  <a:pt x="246" y="24"/>
                </a:lnTo>
                <a:lnTo>
                  <a:pt x="246" y="6"/>
                </a:lnTo>
                <a:lnTo>
                  <a:pt x="264" y="12"/>
                </a:lnTo>
                <a:lnTo>
                  <a:pt x="270" y="30"/>
                </a:lnTo>
                <a:lnTo>
                  <a:pt x="306" y="42"/>
                </a:lnTo>
                <a:lnTo>
                  <a:pt x="324" y="54"/>
                </a:lnTo>
                <a:lnTo>
                  <a:pt x="342" y="54"/>
                </a:lnTo>
                <a:lnTo>
                  <a:pt x="348" y="66"/>
                </a:lnTo>
                <a:lnTo>
                  <a:pt x="342" y="84"/>
                </a:lnTo>
                <a:lnTo>
                  <a:pt x="360" y="96"/>
                </a:lnTo>
                <a:lnTo>
                  <a:pt x="372" y="120"/>
                </a:lnTo>
                <a:lnTo>
                  <a:pt x="390" y="132"/>
                </a:lnTo>
                <a:lnTo>
                  <a:pt x="421" y="126"/>
                </a:lnTo>
                <a:lnTo>
                  <a:pt x="421" y="102"/>
                </a:lnTo>
                <a:lnTo>
                  <a:pt x="439" y="102"/>
                </a:lnTo>
                <a:lnTo>
                  <a:pt x="463" y="114"/>
                </a:lnTo>
                <a:lnTo>
                  <a:pt x="457" y="132"/>
                </a:lnTo>
                <a:lnTo>
                  <a:pt x="469" y="144"/>
                </a:lnTo>
                <a:lnTo>
                  <a:pt x="493" y="144"/>
                </a:lnTo>
                <a:lnTo>
                  <a:pt x="523" y="174"/>
                </a:lnTo>
                <a:lnTo>
                  <a:pt x="541" y="174"/>
                </a:lnTo>
                <a:lnTo>
                  <a:pt x="535" y="198"/>
                </a:lnTo>
                <a:lnTo>
                  <a:pt x="553" y="210"/>
                </a:lnTo>
                <a:lnTo>
                  <a:pt x="559" y="228"/>
                </a:lnTo>
                <a:lnTo>
                  <a:pt x="523" y="234"/>
                </a:lnTo>
                <a:lnTo>
                  <a:pt x="511" y="240"/>
                </a:lnTo>
                <a:lnTo>
                  <a:pt x="493" y="288"/>
                </a:lnTo>
                <a:lnTo>
                  <a:pt x="475" y="306"/>
                </a:lnTo>
                <a:lnTo>
                  <a:pt x="396" y="312"/>
                </a:lnTo>
                <a:lnTo>
                  <a:pt x="384" y="330"/>
                </a:lnTo>
                <a:lnTo>
                  <a:pt x="372" y="318"/>
                </a:lnTo>
                <a:lnTo>
                  <a:pt x="318" y="312"/>
                </a:lnTo>
                <a:lnTo>
                  <a:pt x="294" y="306"/>
                </a:lnTo>
                <a:lnTo>
                  <a:pt x="258" y="276"/>
                </a:lnTo>
                <a:lnTo>
                  <a:pt x="240" y="276"/>
                </a:lnTo>
                <a:lnTo>
                  <a:pt x="210" y="318"/>
                </a:lnTo>
                <a:lnTo>
                  <a:pt x="144" y="324"/>
                </a:lnTo>
                <a:lnTo>
                  <a:pt x="126" y="306"/>
                </a:lnTo>
                <a:lnTo>
                  <a:pt x="120" y="294"/>
                </a:lnTo>
                <a:lnTo>
                  <a:pt x="90" y="270"/>
                </a:lnTo>
                <a:lnTo>
                  <a:pt x="78" y="228"/>
                </a:lnTo>
                <a:lnTo>
                  <a:pt x="30" y="186"/>
                </a:lnTo>
                <a:lnTo>
                  <a:pt x="30" y="180"/>
                </a:lnTo>
                <a:lnTo>
                  <a:pt x="30" y="138"/>
                </a:lnTo>
                <a:lnTo>
                  <a:pt x="12" y="120"/>
                </a:lnTo>
                <a:lnTo>
                  <a:pt x="0" y="96"/>
                </a:lnTo>
                <a:lnTo>
                  <a:pt x="6" y="84"/>
                </a:lnTo>
                <a:lnTo>
                  <a:pt x="24" y="90"/>
                </a:lnTo>
                <a:lnTo>
                  <a:pt x="36" y="78"/>
                </a:lnTo>
                <a:lnTo>
                  <a:pt x="48" y="66"/>
                </a:lnTo>
                <a:lnTo>
                  <a:pt x="84" y="66"/>
                </a:lnTo>
                <a:lnTo>
                  <a:pt x="96" y="42"/>
                </a:lnTo>
                <a:lnTo>
                  <a:pt x="120" y="42"/>
                </a:lnTo>
                <a:lnTo>
                  <a:pt x="132" y="30"/>
                </a:lnTo>
                <a:lnTo>
                  <a:pt x="174" y="30"/>
                </a:lnTo>
                <a:lnTo>
                  <a:pt x="186" y="18"/>
                </a:lnTo>
                <a:lnTo>
                  <a:pt x="192" y="0"/>
                </a:lnTo>
                <a:lnTo>
                  <a:pt x="228" y="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1" name="Freeform 22"/>
          <p:cNvSpPr>
            <a:spLocks noChangeAspect="1"/>
          </p:cNvSpPr>
          <p:nvPr/>
        </p:nvSpPr>
        <p:spPr bwMode="gray">
          <a:xfrm>
            <a:off x="4949825" y="4394200"/>
            <a:ext cx="539750" cy="260350"/>
          </a:xfrm>
          <a:custGeom>
            <a:avLst/>
            <a:gdLst>
              <a:gd name="T0" fmla="*/ 506194 w 487"/>
              <a:gd name="T1" fmla="*/ 153586 h 234"/>
              <a:gd name="T2" fmla="*/ 486256 w 487"/>
              <a:gd name="T3" fmla="*/ 166942 h 234"/>
              <a:gd name="T4" fmla="*/ 459673 w 487"/>
              <a:gd name="T5" fmla="*/ 146909 h 234"/>
              <a:gd name="T6" fmla="*/ 413151 w 487"/>
              <a:gd name="T7" fmla="*/ 146909 h 234"/>
              <a:gd name="T8" fmla="*/ 366630 w 487"/>
              <a:gd name="T9" fmla="*/ 153586 h 234"/>
              <a:gd name="T10" fmla="*/ 320109 w 487"/>
              <a:gd name="T11" fmla="*/ 207008 h 234"/>
              <a:gd name="T12" fmla="*/ 286880 w 487"/>
              <a:gd name="T13" fmla="*/ 213685 h 234"/>
              <a:gd name="T14" fmla="*/ 273588 w 487"/>
              <a:gd name="T15" fmla="*/ 207008 h 234"/>
              <a:gd name="T16" fmla="*/ 240359 w 487"/>
              <a:gd name="T17" fmla="*/ 213685 h 234"/>
              <a:gd name="T18" fmla="*/ 207130 w 487"/>
              <a:gd name="T19" fmla="*/ 227041 h 234"/>
              <a:gd name="T20" fmla="*/ 187192 w 487"/>
              <a:gd name="T21" fmla="*/ 227041 h 234"/>
              <a:gd name="T22" fmla="*/ 180546 w 487"/>
              <a:gd name="T23" fmla="*/ 253751 h 234"/>
              <a:gd name="T24" fmla="*/ 114087 w 487"/>
              <a:gd name="T25" fmla="*/ 260429 h 234"/>
              <a:gd name="T26" fmla="*/ 60920 w 487"/>
              <a:gd name="T27" fmla="*/ 247074 h 234"/>
              <a:gd name="T28" fmla="*/ 34337 w 487"/>
              <a:gd name="T29" fmla="*/ 227041 h 234"/>
              <a:gd name="T30" fmla="*/ 6646 w 487"/>
              <a:gd name="T31" fmla="*/ 180297 h 234"/>
              <a:gd name="T32" fmla="*/ 0 w 487"/>
              <a:gd name="T33" fmla="*/ 120198 h 234"/>
              <a:gd name="T34" fmla="*/ 13292 w 487"/>
              <a:gd name="T35" fmla="*/ 100165 h 234"/>
              <a:gd name="T36" fmla="*/ 100796 w 487"/>
              <a:gd name="T37" fmla="*/ 93487 h 234"/>
              <a:gd name="T38" fmla="*/ 120733 w 487"/>
              <a:gd name="T39" fmla="*/ 73454 h 234"/>
              <a:gd name="T40" fmla="*/ 140671 w 487"/>
              <a:gd name="T41" fmla="*/ 20033 h 234"/>
              <a:gd name="T42" fmla="*/ 153963 w 487"/>
              <a:gd name="T43" fmla="*/ 13355 h 234"/>
              <a:gd name="T44" fmla="*/ 193838 w 487"/>
              <a:gd name="T45" fmla="*/ 6678 h 234"/>
              <a:gd name="T46" fmla="*/ 207130 w 487"/>
              <a:gd name="T47" fmla="*/ 20033 h 234"/>
              <a:gd name="T48" fmla="*/ 240359 w 487"/>
              <a:gd name="T49" fmla="*/ 13355 h 234"/>
              <a:gd name="T50" fmla="*/ 260297 w 487"/>
              <a:gd name="T51" fmla="*/ 0 h 234"/>
              <a:gd name="T52" fmla="*/ 273588 w 487"/>
              <a:gd name="T53" fmla="*/ 6678 h 234"/>
              <a:gd name="T54" fmla="*/ 286880 w 487"/>
              <a:gd name="T55" fmla="*/ 26711 h 234"/>
              <a:gd name="T56" fmla="*/ 286880 w 487"/>
              <a:gd name="T57" fmla="*/ 53421 h 234"/>
              <a:gd name="T58" fmla="*/ 333401 w 487"/>
              <a:gd name="T59" fmla="*/ 53421 h 234"/>
              <a:gd name="T60" fmla="*/ 346693 w 487"/>
              <a:gd name="T61" fmla="*/ 33388 h 234"/>
              <a:gd name="T62" fmla="*/ 433089 w 487"/>
              <a:gd name="T63" fmla="*/ 26711 h 234"/>
              <a:gd name="T64" fmla="*/ 446381 w 487"/>
              <a:gd name="T65" fmla="*/ 13355 h 234"/>
              <a:gd name="T66" fmla="*/ 472964 w 487"/>
              <a:gd name="T67" fmla="*/ 13355 h 234"/>
              <a:gd name="T68" fmla="*/ 499548 w 487"/>
              <a:gd name="T69" fmla="*/ 33388 h 234"/>
              <a:gd name="T70" fmla="*/ 539423 w 487"/>
              <a:gd name="T71" fmla="*/ 53421 h 234"/>
              <a:gd name="T72" fmla="*/ 526131 w 487"/>
              <a:gd name="T73" fmla="*/ 66777 h 234"/>
              <a:gd name="T74" fmla="*/ 532777 w 487"/>
              <a:gd name="T75" fmla="*/ 106843 h 234"/>
              <a:gd name="T76" fmla="*/ 512840 w 487"/>
              <a:gd name="T77" fmla="*/ 120198 h 234"/>
              <a:gd name="T78" fmla="*/ 506194 w 487"/>
              <a:gd name="T79" fmla="*/ 153586 h 2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87" h="234">
                <a:moveTo>
                  <a:pt x="457" y="138"/>
                </a:moveTo>
                <a:lnTo>
                  <a:pt x="439" y="150"/>
                </a:lnTo>
                <a:lnTo>
                  <a:pt x="415" y="132"/>
                </a:lnTo>
                <a:lnTo>
                  <a:pt x="373" y="132"/>
                </a:lnTo>
                <a:lnTo>
                  <a:pt x="331" y="138"/>
                </a:lnTo>
                <a:lnTo>
                  <a:pt x="289" y="186"/>
                </a:lnTo>
                <a:lnTo>
                  <a:pt x="259" y="192"/>
                </a:lnTo>
                <a:lnTo>
                  <a:pt x="247" y="186"/>
                </a:lnTo>
                <a:lnTo>
                  <a:pt x="217" y="192"/>
                </a:lnTo>
                <a:lnTo>
                  <a:pt x="187" y="204"/>
                </a:lnTo>
                <a:lnTo>
                  <a:pt x="169" y="204"/>
                </a:lnTo>
                <a:lnTo>
                  <a:pt x="163" y="228"/>
                </a:lnTo>
                <a:lnTo>
                  <a:pt x="103" y="234"/>
                </a:lnTo>
                <a:lnTo>
                  <a:pt x="55" y="222"/>
                </a:lnTo>
                <a:lnTo>
                  <a:pt x="31" y="204"/>
                </a:lnTo>
                <a:lnTo>
                  <a:pt x="6" y="162"/>
                </a:lnTo>
                <a:lnTo>
                  <a:pt x="0" y="108"/>
                </a:lnTo>
                <a:lnTo>
                  <a:pt x="12" y="90"/>
                </a:lnTo>
                <a:lnTo>
                  <a:pt x="91" y="84"/>
                </a:lnTo>
                <a:lnTo>
                  <a:pt x="109" y="66"/>
                </a:lnTo>
                <a:lnTo>
                  <a:pt x="127" y="18"/>
                </a:lnTo>
                <a:lnTo>
                  <a:pt x="139" y="12"/>
                </a:lnTo>
                <a:lnTo>
                  <a:pt x="175" y="6"/>
                </a:lnTo>
                <a:lnTo>
                  <a:pt x="187" y="18"/>
                </a:lnTo>
                <a:lnTo>
                  <a:pt x="217" y="12"/>
                </a:lnTo>
                <a:lnTo>
                  <a:pt x="235" y="0"/>
                </a:lnTo>
                <a:lnTo>
                  <a:pt x="247" y="6"/>
                </a:lnTo>
                <a:lnTo>
                  <a:pt x="259" y="24"/>
                </a:lnTo>
                <a:lnTo>
                  <a:pt x="259" y="48"/>
                </a:lnTo>
                <a:lnTo>
                  <a:pt x="301" y="48"/>
                </a:lnTo>
                <a:lnTo>
                  <a:pt x="313" y="30"/>
                </a:lnTo>
                <a:lnTo>
                  <a:pt x="391" y="24"/>
                </a:lnTo>
                <a:lnTo>
                  <a:pt x="403" y="12"/>
                </a:lnTo>
                <a:lnTo>
                  <a:pt x="427" y="12"/>
                </a:lnTo>
                <a:lnTo>
                  <a:pt x="451" y="30"/>
                </a:lnTo>
                <a:lnTo>
                  <a:pt x="487" y="48"/>
                </a:lnTo>
                <a:lnTo>
                  <a:pt x="475" y="60"/>
                </a:lnTo>
                <a:lnTo>
                  <a:pt x="481" y="96"/>
                </a:lnTo>
                <a:lnTo>
                  <a:pt x="463" y="108"/>
                </a:lnTo>
                <a:lnTo>
                  <a:pt x="457" y="13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2" name="Freeform 23"/>
          <p:cNvSpPr>
            <a:spLocks noChangeAspect="1"/>
          </p:cNvSpPr>
          <p:nvPr/>
        </p:nvSpPr>
        <p:spPr bwMode="gray">
          <a:xfrm>
            <a:off x="4870450" y="4541838"/>
            <a:ext cx="673100" cy="404812"/>
          </a:xfrm>
          <a:custGeom>
            <a:avLst/>
            <a:gdLst>
              <a:gd name="T0" fmla="*/ 53247 w 607"/>
              <a:gd name="T1" fmla="*/ 305806 h 366"/>
              <a:gd name="T2" fmla="*/ 39935 w 607"/>
              <a:gd name="T3" fmla="*/ 299158 h 366"/>
              <a:gd name="T4" fmla="*/ 26623 w 607"/>
              <a:gd name="T5" fmla="*/ 272566 h 366"/>
              <a:gd name="T6" fmla="*/ 19967 w 607"/>
              <a:gd name="T7" fmla="*/ 239326 h 366"/>
              <a:gd name="T8" fmla="*/ 0 w 607"/>
              <a:gd name="T9" fmla="*/ 212734 h 366"/>
              <a:gd name="T10" fmla="*/ 6656 w 607"/>
              <a:gd name="T11" fmla="*/ 206086 h 366"/>
              <a:gd name="T12" fmla="*/ 53247 w 607"/>
              <a:gd name="T13" fmla="*/ 192791 h 366"/>
              <a:gd name="T14" fmla="*/ 66558 w 607"/>
              <a:gd name="T15" fmla="*/ 146255 h 366"/>
              <a:gd name="T16" fmla="*/ 59902 w 607"/>
              <a:gd name="T17" fmla="*/ 106367 h 366"/>
              <a:gd name="T18" fmla="*/ 86526 w 607"/>
              <a:gd name="T19" fmla="*/ 113015 h 366"/>
              <a:gd name="T20" fmla="*/ 99837 w 607"/>
              <a:gd name="T21" fmla="*/ 106367 h 366"/>
              <a:gd name="T22" fmla="*/ 114258 w 607"/>
              <a:gd name="T23" fmla="*/ 79775 h 366"/>
              <a:gd name="T24" fmla="*/ 140882 w 607"/>
              <a:gd name="T25" fmla="*/ 99719 h 366"/>
              <a:gd name="T26" fmla="*/ 194128 w 607"/>
              <a:gd name="T27" fmla="*/ 113015 h 366"/>
              <a:gd name="T28" fmla="*/ 260687 w 607"/>
              <a:gd name="T29" fmla="*/ 106367 h 366"/>
              <a:gd name="T30" fmla="*/ 267342 w 607"/>
              <a:gd name="T31" fmla="*/ 79775 h 366"/>
              <a:gd name="T32" fmla="*/ 287310 w 607"/>
              <a:gd name="T33" fmla="*/ 79775 h 366"/>
              <a:gd name="T34" fmla="*/ 320589 w 607"/>
              <a:gd name="T35" fmla="*/ 66480 h 366"/>
              <a:gd name="T36" fmla="*/ 353868 w 607"/>
              <a:gd name="T37" fmla="*/ 59832 h 366"/>
              <a:gd name="T38" fmla="*/ 367180 w 607"/>
              <a:gd name="T39" fmla="*/ 66480 h 366"/>
              <a:gd name="T40" fmla="*/ 400459 w 607"/>
              <a:gd name="T41" fmla="*/ 59832 h 366"/>
              <a:gd name="T42" fmla="*/ 447050 w 607"/>
              <a:gd name="T43" fmla="*/ 6648 h 366"/>
              <a:gd name="T44" fmla="*/ 493641 w 607"/>
              <a:gd name="T45" fmla="*/ 0 h 366"/>
              <a:gd name="T46" fmla="*/ 540231 w 607"/>
              <a:gd name="T47" fmla="*/ 0 h 366"/>
              <a:gd name="T48" fmla="*/ 566855 w 607"/>
              <a:gd name="T49" fmla="*/ 19944 h 366"/>
              <a:gd name="T50" fmla="*/ 586822 w 607"/>
              <a:gd name="T51" fmla="*/ 6648 h 366"/>
              <a:gd name="T52" fmla="*/ 606790 w 607"/>
              <a:gd name="T53" fmla="*/ 6648 h 366"/>
              <a:gd name="T54" fmla="*/ 626757 w 607"/>
              <a:gd name="T55" fmla="*/ 39888 h 366"/>
              <a:gd name="T56" fmla="*/ 666692 w 607"/>
              <a:gd name="T57" fmla="*/ 46536 h 366"/>
              <a:gd name="T58" fmla="*/ 673348 w 607"/>
              <a:gd name="T59" fmla="*/ 59832 h 366"/>
              <a:gd name="T60" fmla="*/ 653381 w 607"/>
              <a:gd name="T61" fmla="*/ 99719 h 366"/>
              <a:gd name="T62" fmla="*/ 620101 w 607"/>
              <a:gd name="T63" fmla="*/ 106367 h 366"/>
              <a:gd name="T64" fmla="*/ 586822 w 607"/>
              <a:gd name="T65" fmla="*/ 146255 h 366"/>
              <a:gd name="T66" fmla="*/ 580166 w 607"/>
              <a:gd name="T67" fmla="*/ 166199 h 366"/>
              <a:gd name="T68" fmla="*/ 533576 w 607"/>
              <a:gd name="T69" fmla="*/ 219382 h 366"/>
              <a:gd name="T70" fmla="*/ 513608 w 607"/>
              <a:gd name="T71" fmla="*/ 272566 h 366"/>
              <a:gd name="T72" fmla="*/ 500296 w 607"/>
              <a:gd name="T73" fmla="*/ 312454 h 366"/>
              <a:gd name="T74" fmla="*/ 473673 w 607"/>
              <a:gd name="T75" fmla="*/ 319102 h 366"/>
              <a:gd name="T76" fmla="*/ 453706 w 607"/>
              <a:gd name="T77" fmla="*/ 339045 h 366"/>
              <a:gd name="T78" fmla="*/ 407115 w 607"/>
              <a:gd name="T79" fmla="*/ 345693 h 366"/>
              <a:gd name="T80" fmla="*/ 380492 w 607"/>
              <a:gd name="T81" fmla="*/ 345693 h 366"/>
              <a:gd name="T82" fmla="*/ 360524 w 607"/>
              <a:gd name="T83" fmla="*/ 332398 h 366"/>
              <a:gd name="T84" fmla="*/ 340557 w 607"/>
              <a:gd name="T85" fmla="*/ 339045 h 366"/>
              <a:gd name="T86" fmla="*/ 313933 w 607"/>
              <a:gd name="T87" fmla="*/ 365637 h 366"/>
              <a:gd name="T88" fmla="*/ 260687 w 607"/>
              <a:gd name="T89" fmla="*/ 372285 h 366"/>
              <a:gd name="T90" fmla="*/ 254031 w 607"/>
              <a:gd name="T91" fmla="*/ 378933 h 366"/>
              <a:gd name="T92" fmla="*/ 227407 w 607"/>
              <a:gd name="T93" fmla="*/ 405525 h 366"/>
              <a:gd name="T94" fmla="*/ 187473 w 607"/>
              <a:gd name="T95" fmla="*/ 405525 h 366"/>
              <a:gd name="T96" fmla="*/ 154193 w 607"/>
              <a:gd name="T97" fmla="*/ 392229 h 366"/>
              <a:gd name="T98" fmla="*/ 134226 w 607"/>
              <a:gd name="T99" fmla="*/ 365637 h 366"/>
              <a:gd name="T100" fmla="*/ 99837 w 607"/>
              <a:gd name="T101" fmla="*/ 358989 h 366"/>
              <a:gd name="T102" fmla="*/ 86526 w 607"/>
              <a:gd name="T103" fmla="*/ 325750 h 366"/>
              <a:gd name="T104" fmla="*/ 66558 w 607"/>
              <a:gd name="T105" fmla="*/ 312454 h 366"/>
              <a:gd name="T106" fmla="*/ 53247 w 607"/>
              <a:gd name="T107" fmla="*/ 305806 h 36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07" h="366">
                <a:moveTo>
                  <a:pt x="48" y="276"/>
                </a:moveTo>
                <a:lnTo>
                  <a:pt x="36" y="270"/>
                </a:lnTo>
                <a:lnTo>
                  <a:pt x="24" y="246"/>
                </a:lnTo>
                <a:lnTo>
                  <a:pt x="18" y="216"/>
                </a:lnTo>
                <a:lnTo>
                  <a:pt x="0" y="192"/>
                </a:lnTo>
                <a:lnTo>
                  <a:pt x="6" y="186"/>
                </a:lnTo>
                <a:lnTo>
                  <a:pt x="48" y="174"/>
                </a:lnTo>
                <a:lnTo>
                  <a:pt x="60" y="132"/>
                </a:lnTo>
                <a:lnTo>
                  <a:pt x="54" y="96"/>
                </a:lnTo>
                <a:lnTo>
                  <a:pt x="78" y="102"/>
                </a:lnTo>
                <a:lnTo>
                  <a:pt x="90" y="96"/>
                </a:lnTo>
                <a:lnTo>
                  <a:pt x="103" y="72"/>
                </a:lnTo>
                <a:lnTo>
                  <a:pt x="127" y="90"/>
                </a:lnTo>
                <a:lnTo>
                  <a:pt x="175" y="102"/>
                </a:lnTo>
                <a:lnTo>
                  <a:pt x="235" y="96"/>
                </a:lnTo>
                <a:lnTo>
                  <a:pt x="241" y="72"/>
                </a:lnTo>
                <a:lnTo>
                  <a:pt x="259" y="72"/>
                </a:lnTo>
                <a:lnTo>
                  <a:pt x="289" y="60"/>
                </a:lnTo>
                <a:lnTo>
                  <a:pt x="319" y="54"/>
                </a:lnTo>
                <a:lnTo>
                  <a:pt x="331" y="60"/>
                </a:lnTo>
                <a:lnTo>
                  <a:pt x="361" y="54"/>
                </a:lnTo>
                <a:lnTo>
                  <a:pt x="403" y="6"/>
                </a:lnTo>
                <a:lnTo>
                  <a:pt x="445" y="0"/>
                </a:lnTo>
                <a:lnTo>
                  <a:pt x="487" y="0"/>
                </a:lnTo>
                <a:lnTo>
                  <a:pt x="511" y="18"/>
                </a:lnTo>
                <a:lnTo>
                  <a:pt x="529" y="6"/>
                </a:lnTo>
                <a:lnTo>
                  <a:pt x="547" y="6"/>
                </a:lnTo>
                <a:lnTo>
                  <a:pt x="565" y="36"/>
                </a:lnTo>
                <a:lnTo>
                  <a:pt x="601" y="42"/>
                </a:lnTo>
                <a:lnTo>
                  <a:pt x="607" y="54"/>
                </a:lnTo>
                <a:lnTo>
                  <a:pt x="589" y="90"/>
                </a:lnTo>
                <a:lnTo>
                  <a:pt x="559" y="96"/>
                </a:lnTo>
                <a:lnTo>
                  <a:pt x="529" y="132"/>
                </a:lnTo>
                <a:lnTo>
                  <a:pt x="523" y="150"/>
                </a:lnTo>
                <a:lnTo>
                  <a:pt x="481" y="198"/>
                </a:lnTo>
                <a:lnTo>
                  <a:pt x="463" y="246"/>
                </a:lnTo>
                <a:lnTo>
                  <a:pt x="451" y="282"/>
                </a:lnTo>
                <a:lnTo>
                  <a:pt x="427" y="288"/>
                </a:lnTo>
                <a:lnTo>
                  <a:pt x="409" y="306"/>
                </a:lnTo>
                <a:lnTo>
                  <a:pt x="367" y="312"/>
                </a:lnTo>
                <a:lnTo>
                  <a:pt x="343" y="312"/>
                </a:lnTo>
                <a:lnTo>
                  <a:pt x="325" y="300"/>
                </a:lnTo>
                <a:lnTo>
                  <a:pt x="307" y="306"/>
                </a:lnTo>
                <a:lnTo>
                  <a:pt x="283" y="330"/>
                </a:lnTo>
                <a:lnTo>
                  <a:pt x="235" y="336"/>
                </a:lnTo>
                <a:lnTo>
                  <a:pt x="229" y="342"/>
                </a:lnTo>
                <a:lnTo>
                  <a:pt x="205" y="366"/>
                </a:lnTo>
                <a:lnTo>
                  <a:pt x="169" y="366"/>
                </a:lnTo>
                <a:lnTo>
                  <a:pt x="139" y="354"/>
                </a:lnTo>
                <a:lnTo>
                  <a:pt x="121" y="330"/>
                </a:lnTo>
                <a:lnTo>
                  <a:pt x="90" y="324"/>
                </a:lnTo>
                <a:lnTo>
                  <a:pt x="78" y="294"/>
                </a:lnTo>
                <a:lnTo>
                  <a:pt x="60" y="282"/>
                </a:lnTo>
                <a:lnTo>
                  <a:pt x="48" y="27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3" name="Freeform 24"/>
          <p:cNvSpPr>
            <a:spLocks noChangeAspect="1"/>
          </p:cNvSpPr>
          <p:nvPr/>
        </p:nvSpPr>
        <p:spPr bwMode="gray">
          <a:xfrm>
            <a:off x="5295900" y="5451475"/>
            <a:ext cx="301625" cy="225425"/>
          </a:xfrm>
          <a:custGeom>
            <a:avLst/>
            <a:gdLst>
              <a:gd name="T0" fmla="*/ 26785 w 270"/>
              <a:gd name="T1" fmla="*/ 66201 h 204"/>
              <a:gd name="T2" fmla="*/ 46874 w 270"/>
              <a:gd name="T3" fmla="*/ 52961 h 204"/>
              <a:gd name="T4" fmla="*/ 53570 w 270"/>
              <a:gd name="T5" fmla="*/ 26481 h 204"/>
              <a:gd name="T6" fmla="*/ 66963 w 270"/>
              <a:gd name="T7" fmla="*/ 13240 h 204"/>
              <a:gd name="T8" fmla="*/ 80355 w 270"/>
              <a:gd name="T9" fmla="*/ 26481 h 204"/>
              <a:gd name="T10" fmla="*/ 107141 w 270"/>
              <a:gd name="T11" fmla="*/ 6620 h 204"/>
              <a:gd name="T12" fmla="*/ 140622 w 270"/>
              <a:gd name="T13" fmla="*/ 0 h 204"/>
              <a:gd name="T14" fmla="*/ 174104 w 270"/>
              <a:gd name="T15" fmla="*/ 0 h 204"/>
              <a:gd name="T16" fmla="*/ 214281 w 270"/>
              <a:gd name="T17" fmla="*/ 0 h 204"/>
              <a:gd name="T18" fmla="*/ 241066 w 270"/>
              <a:gd name="T19" fmla="*/ 39721 h 204"/>
              <a:gd name="T20" fmla="*/ 274548 w 270"/>
              <a:gd name="T21" fmla="*/ 72822 h 204"/>
              <a:gd name="T22" fmla="*/ 301333 w 270"/>
              <a:gd name="T23" fmla="*/ 92682 h 204"/>
              <a:gd name="T24" fmla="*/ 294637 w 270"/>
              <a:gd name="T25" fmla="*/ 99302 h 204"/>
              <a:gd name="T26" fmla="*/ 281244 w 270"/>
              <a:gd name="T27" fmla="*/ 112542 h 204"/>
              <a:gd name="T28" fmla="*/ 281244 w 270"/>
              <a:gd name="T29" fmla="*/ 145643 h 204"/>
              <a:gd name="T30" fmla="*/ 261155 w 270"/>
              <a:gd name="T31" fmla="*/ 165504 h 204"/>
              <a:gd name="T32" fmla="*/ 194192 w 270"/>
              <a:gd name="T33" fmla="*/ 178744 h 204"/>
              <a:gd name="T34" fmla="*/ 167407 w 270"/>
              <a:gd name="T35" fmla="*/ 218465 h 204"/>
              <a:gd name="T36" fmla="*/ 127229 w 270"/>
              <a:gd name="T37" fmla="*/ 225085 h 204"/>
              <a:gd name="T38" fmla="*/ 73659 w 270"/>
              <a:gd name="T39" fmla="*/ 218465 h 204"/>
              <a:gd name="T40" fmla="*/ 60267 w 270"/>
              <a:gd name="T41" fmla="*/ 198604 h 204"/>
              <a:gd name="T42" fmla="*/ 33481 w 270"/>
              <a:gd name="T43" fmla="*/ 198604 h 204"/>
              <a:gd name="T44" fmla="*/ 13393 w 270"/>
              <a:gd name="T45" fmla="*/ 191984 h 204"/>
              <a:gd name="T46" fmla="*/ 20089 w 270"/>
              <a:gd name="T47" fmla="*/ 158884 h 204"/>
              <a:gd name="T48" fmla="*/ 0 w 270"/>
              <a:gd name="T49" fmla="*/ 139023 h 204"/>
              <a:gd name="T50" fmla="*/ 6696 w 270"/>
              <a:gd name="T51" fmla="*/ 105922 h 204"/>
              <a:gd name="T52" fmla="*/ 26785 w 270"/>
              <a:gd name="T53" fmla="*/ 66201 h 20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70" h="204">
                <a:moveTo>
                  <a:pt x="24" y="60"/>
                </a:moveTo>
                <a:lnTo>
                  <a:pt x="42" y="48"/>
                </a:lnTo>
                <a:lnTo>
                  <a:pt x="48" y="24"/>
                </a:lnTo>
                <a:lnTo>
                  <a:pt x="60" y="12"/>
                </a:lnTo>
                <a:lnTo>
                  <a:pt x="72" y="24"/>
                </a:lnTo>
                <a:lnTo>
                  <a:pt x="96" y="6"/>
                </a:lnTo>
                <a:lnTo>
                  <a:pt x="126" y="0"/>
                </a:lnTo>
                <a:lnTo>
                  <a:pt x="156" y="0"/>
                </a:lnTo>
                <a:lnTo>
                  <a:pt x="192" y="0"/>
                </a:lnTo>
                <a:lnTo>
                  <a:pt x="216" y="36"/>
                </a:lnTo>
                <a:lnTo>
                  <a:pt x="246" y="66"/>
                </a:lnTo>
                <a:lnTo>
                  <a:pt x="270" y="84"/>
                </a:lnTo>
                <a:lnTo>
                  <a:pt x="264" y="90"/>
                </a:lnTo>
                <a:lnTo>
                  <a:pt x="252" y="102"/>
                </a:lnTo>
                <a:lnTo>
                  <a:pt x="252" y="132"/>
                </a:lnTo>
                <a:lnTo>
                  <a:pt x="234" y="150"/>
                </a:lnTo>
                <a:lnTo>
                  <a:pt x="174" y="162"/>
                </a:lnTo>
                <a:lnTo>
                  <a:pt x="150" y="198"/>
                </a:lnTo>
                <a:lnTo>
                  <a:pt x="114" y="204"/>
                </a:lnTo>
                <a:lnTo>
                  <a:pt x="66" y="198"/>
                </a:lnTo>
                <a:lnTo>
                  <a:pt x="54" y="180"/>
                </a:lnTo>
                <a:lnTo>
                  <a:pt x="30" y="180"/>
                </a:lnTo>
                <a:lnTo>
                  <a:pt x="12" y="174"/>
                </a:lnTo>
                <a:lnTo>
                  <a:pt x="18" y="144"/>
                </a:lnTo>
                <a:lnTo>
                  <a:pt x="0" y="126"/>
                </a:lnTo>
                <a:lnTo>
                  <a:pt x="6" y="96"/>
                </a:lnTo>
                <a:lnTo>
                  <a:pt x="24" y="6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4" name="Freeform 25"/>
          <p:cNvSpPr>
            <a:spLocks noChangeAspect="1"/>
          </p:cNvSpPr>
          <p:nvPr/>
        </p:nvSpPr>
        <p:spPr bwMode="gray">
          <a:xfrm>
            <a:off x="5510213" y="5126038"/>
            <a:ext cx="673100" cy="471487"/>
          </a:xfrm>
          <a:custGeom>
            <a:avLst/>
            <a:gdLst>
              <a:gd name="T0" fmla="*/ 0 w 607"/>
              <a:gd name="T1" fmla="*/ 326086 h 426"/>
              <a:gd name="T2" fmla="*/ 26623 w 607"/>
              <a:gd name="T3" fmla="*/ 366015 h 426"/>
              <a:gd name="T4" fmla="*/ 59902 w 607"/>
              <a:gd name="T5" fmla="*/ 399289 h 426"/>
              <a:gd name="T6" fmla="*/ 86526 w 607"/>
              <a:gd name="T7" fmla="*/ 419253 h 426"/>
              <a:gd name="T8" fmla="*/ 79870 w 607"/>
              <a:gd name="T9" fmla="*/ 425908 h 426"/>
              <a:gd name="T10" fmla="*/ 66558 w 607"/>
              <a:gd name="T11" fmla="*/ 439218 h 426"/>
              <a:gd name="T12" fmla="*/ 66558 w 607"/>
              <a:gd name="T13" fmla="*/ 472492 h 426"/>
              <a:gd name="T14" fmla="*/ 133117 w 607"/>
              <a:gd name="T15" fmla="*/ 472492 h 426"/>
              <a:gd name="T16" fmla="*/ 179707 w 607"/>
              <a:gd name="T17" fmla="*/ 445873 h 426"/>
              <a:gd name="T18" fmla="*/ 226298 w 607"/>
              <a:gd name="T19" fmla="*/ 425908 h 426"/>
              <a:gd name="T20" fmla="*/ 272889 w 607"/>
              <a:gd name="T21" fmla="*/ 425908 h 426"/>
              <a:gd name="T22" fmla="*/ 299512 w 607"/>
              <a:gd name="T23" fmla="*/ 425908 h 426"/>
              <a:gd name="T24" fmla="*/ 326136 w 607"/>
              <a:gd name="T25" fmla="*/ 425908 h 426"/>
              <a:gd name="T26" fmla="*/ 360524 w 607"/>
              <a:gd name="T27" fmla="*/ 432563 h 426"/>
              <a:gd name="T28" fmla="*/ 367180 w 607"/>
              <a:gd name="T29" fmla="*/ 425908 h 426"/>
              <a:gd name="T30" fmla="*/ 407115 w 607"/>
              <a:gd name="T31" fmla="*/ 432563 h 426"/>
              <a:gd name="T32" fmla="*/ 400459 w 607"/>
              <a:gd name="T33" fmla="*/ 399289 h 426"/>
              <a:gd name="T34" fmla="*/ 393803 w 607"/>
              <a:gd name="T35" fmla="*/ 372670 h 426"/>
              <a:gd name="T36" fmla="*/ 407115 w 607"/>
              <a:gd name="T37" fmla="*/ 359360 h 426"/>
              <a:gd name="T38" fmla="*/ 440394 w 607"/>
              <a:gd name="T39" fmla="*/ 359360 h 426"/>
              <a:gd name="T40" fmla="*/ 467017 w 607"/>
              <a:gd name="T41" fmla="*/ 312776 h 426"/>
              <a:gd name="T42" fmla="*/ 526920 w 607"/>
              <a:gd name="T43" fmla="*/ 299467 h 426"/>
              <a:gd name="T44" fmla="*/ 540231 w 607"/>
              <a:gd name="T45" fmla="*/ 312776 h 426"/>
              <a:gd name="T46" fmla="*/ 620101 w 607"/>
              <a:gd name="T47" fmla="*/ 312776 h 426"/>
              <a:gd name="T48" fmla="*/ 620101 w 607"/>
              <a:gd name="T49" fmla="*/ 312776 h 426"/>
              <a:gd name="T50" fmla="*/ 613446 w 607"/>
              <a:gd name="T51" fmla="*/ 299467 h 426"/>
              <a:gd name="T52" fmla="*/ 586822 w 607"/>
              <a:gd name="T53" fmla="*/ 252883 h 426"/>
              <a:gd name="T54" fmla="*/ 566855 w 607"/>
              <a:gd name="T55" fmla="*/ 259538 h 426"/>
              <a:gd name="T56" fmla="*/ 546887 w 607"/>
              <a:gd name="T57" fmla="*/ 259538 h 426"/>
              <a:gd name="T58" fmla="*/ 546887 w 607"/>
              <a:gd name="T59" fmla="*/ 246228 h 426"/>
              <a:gd name="T60" fmla="*/ 600134 w 607"/>
              <a:gd name="T61" fmla="*/ 199645 h 426"/>
              <a:gd name="T62" fmla="*/ 593478 w 607"/>
              <a:gd name="T63" fmla="*/ 153061 h 426"/>
              <a:gd name="T64" fmla="*/ 600134 w 607"/>
              <a:gd name="T65" fmla="*/ 133096 h 426"/>
              <a:gd name="T66" fmla="*/ 640069 w 607"/>
              <a:gd name="T67" fmla="*/ 93167 h 426"/>
              <a:gd name="T68" fmla="*/ 666692 w 607"/>
              <a:gd name="T69" fmla="*/ 93167 h 426"/>
              <a:gd name="T70" fmla="*/ 673348 w 607"/>
              <a:gd name="T71" fmla="*/ 79858 h 426"/>
              <a:gd name="T72" fmla="*/ 666692 w 607"/>
              <a:gd name="T73" fmla="*/ 53239 h 426"/>
              <a:gd name="T74" fmla="*/ 626757 w 607"/>
              <a:gd name="T75" fmla="*/ 53239 h 426"/>
              <a:gd name="T76" fmla="*/ 606790 w 607"/>
              <a:gd name="T77" fmla="*/ 33274 h 426"/>
              <a:gd name="T78" fmla="*/ 566855 w 607"/>
              <a:gd name="T79" fmla="*/ 26619 h 426"/>
              <a:gd name="T80" fmla="*/ 546887 w 607"/>
              <a:gd name="T81" fmla="*/ 13310 h 426"/>
              <a:gd name="T82" fmla="*/ 520264 w 607"/>
              <a:gd name="T83" fmla="*/ 0 h 426"/>
              <a:gd name="T84" fmla="*/ 400459 w 607"/>
              <a:gd name="T85" fmla="*/ 53239 h 426"/>
              <a:gd name="T86" fmla="*/ 332791 w 607"/>
              <a:gd name="T87" fmla="*/ 113132 h 426"/>
              <a:gd name="T88" fmla="*/ 266233 w 607"/>
              <a:gd name="T89" fmla="*/ 119787 h 426"/>
              <a:gd name="T90" fmla="*/ 239610 w 607"/>
              <a:gd name="T91" fmla="*/ 106477 h 426"/>
              <a:gd name="T92" fmla="*/ 199675 w 607"/>
              <a:gd name="T93" fmla="*/ 126442 h 426"/>
              <a:gd name="T94" fmla="*/ 166396 w 607"/>
              <a:gd name="T95" fmla="*/ 119787 h 426"/>
              <a:gd name="T96" fmla="*/ 99837 w 607"/>
              <a:gd name="T97" fmla="*/ 119787 h 426"/>
              <a:gd name="T98" fmla="*/ 59902 w 607"/>
              <a:gd name="T99" fmla="*/ 99822 h 426"/>
              <a:gd name="T100" fmla="*/ 59902 w 607"/>
              <a:gd name="T101" fmla="*/ 66548 h 426"/>
              <a:gd name="T102" fmla="*/ 26623 w 607"/>
              <a:gd name="T103" fmla="*/ 59893 h 426"/>
              <a:gd name="T104" fmla="*/ 0 w 607"/>
              <a:gd name="T105" fmla="*/ 86513 h 426"/>
              <a:gd name="T106" fmla="*/ 0 w 607"/>
              <a:gd name="T107" fmla="*/ 139751 h 426"/>
              <a:gd name="T108" fmla="*/ 26623 w 607"/>
              <a:gd name="T109" fmla="*/ 153061 h 426"/>
              <a:gd name="T110" fmla="*/ 46591 w 607"/>
              <a:gd name="T111" fmla="*/ 173025 h 426"/>
              <a:gd name="T112" fmla="*/ 53247 w 607"/>
              <a:gd name="T113" fmla="*/ 212954 h 426"/>
              <a:gd name="T114" fmla="*/ 39935 w 607"/>
              <a:gd name="T115" fmla="*/ 232919 h 426"/>
              <a:gd name="T116" fmla="*/ 13312 w 607"/>
              <a:gd name="T117" fmla="*/ 232919 h 426"/>
              <a:gd name="T118" fmla="*/ 0 w 607"/>
              <a:gd name="T119" fmla="*/ 326086 h 42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07" h="426">
                <a:moveTo>
                  <a:pt x="0" y="294"/>
                </a:moveTo>
                <a:lnTo>
                  <a:pt x="24" y="330"/>
                </a:lnTo>
                <a:lnTo>
                  <a:pt x="54" y="360"/>
                </a:lnTo>
                <a:lnTo>
                  <a:pt x="78" y="378"/>
                </a:lnTo>
                <a:lnTo>
                  <a:pt x="72" y="384"/>
                </a:lnTo>
                <a:lnTo>
                  <a:pt x="60" y="396"/>
                </a:lnTo>
                <a:lnTo>
                  <a:pt x="60" y="426"/>
                </a:lnTo>
                <a:lnTo>
                  <a:pt x="120" y="426"/>
                </a:lnTo>
                <a:lnTo>
                  <a:pt x="162" y="402"/>
                </a:lnTo>
                <a:lnTo>
                  <a:pt x="204" y="384"/>
                </a:lnTo>
                <a:lnTo>
                  <a:pt x="246" y="384"/>
                </a:lnTo>
                <a:lnTo>
                  <a:pt x="270" y="384"/>
                </a:lnTo>
                <a:lnTo>
                  <a:pt x="294" y="384"/>
                </a:lnTo>
                <a:lnTo>
                  <a:pt x="325" y="390"/>
                </a:lnTo>
                <a:lnTo>
                  <a:pt x="331" y="384"/>
                </a:lnTo>
                <a:lnTo>
                  <a:pt x="367" y="390"/>
                </a:lnTo>
                <a:lnTo>
                  <a:pt x="361" y="360"/>
                </a:lnTo>
                <a:lnTo>
                  <a:pt x="355" y="336"/>
                </a:lnTo>
                <a:lnTo>
                  <a:pt x="367" y="324"/>
                </a:lnTo>
                <a:lnTo>
                  <a:pt x="397" y="324"/>
                </a:lnTo>
                <a:lnTo>
                  <a:pt x="421" y="282"/>
                </a:lnTo>
                <a:lnTo>
                  <a:pt x="475" y="270"/>
                </a:lnTo>
                <a:lnTo>
                  <a:pt x="487" y="282"/>
                </a:lnTo>
                <a:lnTo>
                  <a:pt x="559" y="282"/>
                </a:lnTo>
                <a:lnTo>
                  <a:pt x="553" y="270"/>
                </a:lnTo>
                <a:lnTo>
                  <a:pt x="529" y="228"/>
                </a:lnTo>
                <a:lnTo>
                  <a:pt x="511" y="234"/>
                </a:lnTo>
                <a:lnTo>
                  <a:pt x="493" y="234"/>
                </a:lnTo>
                <a:lnTo>
                  <a:pt x="493" y="222"/>
                </a:lnTo>
                <a:lnTo>
                  <a:pt x="541" y="180"/>
                </a:lnTo>
                <a:lnTo>
                  <a:pt x="535" y="138"/>
                </a:lnTo>
                <a:lnTo>
                  <a:pt x="541" y="120"/>
                </a:lnTo>
                <a:lnTo>
                  <a:pt x="577" y="84"/>
                </a:lnTo>
                <a:lnTo>
                  <a:pt x="601" y="84"/>
                </a:lnTo>
                <a:lnTo>
                  <a:pt x="607" y="72"/>
                </a:lnTo>
                <a:lnTo>
                  <a:pt x="601" y="48"/>
                </a:lnTo>
                <a:lnTo>
                  <a:pt x="565" y="48"/>
                </a:lnTo>
                <a:lnTo>
                  <a:pt x="547" y="30"/>
                </a:lnTo>
                <a:lnTo>
                  <a:pt x="511" y="24"/>
                </a:lnTo>
                <a:lnTo>
                  <a:pt x="493" y="12"/>
                </a:lnTo>
                <a:lnTo>
                  <a:pt x="469" y="0"/>
                </a:lnTo>
                <a:lnTo>
                  <a:pt x="361" y="48"/>
                </a:lnTo>
                <a:lnTo>
                  <a:pt x="300" y="102"/>
                </a:lnTo>
                <a:lnTo>
                  <a:pt x="240" y="108"/>
                </a:lnTo>
                <a:lnTo>
                  <a:pt x="216" y="96"/>
                </a:lnTo>
                <a:lnTo>
                  <a:pt x="180" y="114"/>
                </a:lnTo>
                <a:lnTo>
                  <a:pt x="150" y="108"/>
                </a:lnTo>
                <a:lnTo>
                  <a:pt x="90" y="108"/>
                </a:lnTo>
                <a:lnTo>
                  <a:pt x="54" y="90"/>
                </a:lnTo>
                <a:lnTo>
                  <a:pt x="54" y="60"/>
                </a:lnTo>
                <a:lnTo>
                  <a:pt x="24" y="54"/>
                </a:lnTo>
                <a:lnTo>
                  <a:pt x="0" y="78"/>
                </a:lnTo>
                <a:lnTo>
                  <a:pt x="0" y="126"/>
                </a:lnTo>
                <a:lnTo>
                  <a:pt x="24" y="138"/>
                </a:lnTo>
                <a:lnTo>
                  <a:pt x="42" y="156"/>
                </a:lnTo>
                <a:lnTo>
                  <a:pt x="48" y="192"/>
                </a:lnTo>
                <a:lnTo>
                  <a:pt x="36" y="210"/>
                </a:lnTo>
                <a:lnTo>
                  <a:pt x="12" y="210"/>
                </a:lnTo>
                <a:lnTo>
                  <a:pt x="0" y="2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5" name="Freeform 26"/>
          <p:cNvSpPr>
            <a:spLocks noChangeAspect="1"/>
          </p:cNvSpPr>
          <p:nvPr/>
        </p:nvSpPr>
        <p:spPr bwMode="gray">
          <a:xfrm>
            <a:off x="4830763" y="5011738"/>
            <a:ext cx="381000" cy="400050"/>
          </a:xfrm>
          <a:custGeom>
            <a:avLst/>
            <a:gdLst>
              <a:gd name="T0" fmla="*/ 347965 w 343"/>
              <a:gd name="T1" fmla="*/ 53326 h 360"/>
              <a:gd name="T2" fmla="*/ 341294 w 343"/>
              <a:gd name="T3" fmla="*/ 66657 h 360"/>
              <a:gd name="T4" fmla="*/ 327954 w 343"/>
              <a:gd name="T5" fmla="*/ 73323 h 360"/>
              <a:gd name="T6" fmla="*/ 307943 w 343"/>
              <a:gd name="T7" fmla="*/ 53326 h 360"/>
              <a:gd name="T8" fmla="*/ 307943 w 343"/>
              <a:gd name="T9" fmla="*/ 39994 h 360"/>
              <a:gd name="T10" fmla="*/ 294603 w 343"/>
              <a:gd name="T11" fmla="*/ 26663 h 360"/>
              <a:gd name="T12" fmla="*/ 247911 w 343"/>
              <a:gd name="T13" fmla="*/ 26663 h 360"/>
              <a:gd name="T14" fmla="*/ 234570 w 343"/>
              <a:gd name="T15" fmla="*/ 33329 h 360"/>
              <a:gd name="T16" fmla="*/ 181208 w 343"/>
              <a:gd name="T17" fmla="*/ 33329 h 360"/>
              <a:gd name="T18" fmla="*/ 167868 w 343"/>
              <a:gd name="T19" fmla="*/ 6666 h 360"/>
              <a:gd name="T20" fmla="*/ 126735 w 343"/>
              <a:gd name="T21" fmla="*/ 0 h 360"/>
              <a:gd name="T22" fmla="*/ 86713 w 343"/>
              <a:gd name="T23" fmla="*/ 0 h 360"/>
              <a:gd name="T24" fmla="*/ 53362 w 343"/>
              <a:gd name="T25" fmla="*/ 19997 h 360"/>
              <a:gd name="T26" fmla="*/ 46692 w 343"/>
              <a:gd name="T27" fmla="*/ 33329 h 360"/>
              <a:gd name="T28" fmla="*/ 33351 w 343"/>
              <a:gd name="T29" fmla="*/ 33329 h 360"/>
              <a:gd name="T30" fmla="*/ 20011 w 343"/>
              <a:gd name="T31" fmla="*/ 13331 h 360"/>
              <a:gd name="T32" fmla="*/ 0 w 343"/>
              <a:gd name="T33" fmla="*/ 19997 h 360"/>
              <a:gd name="T34" fmla="*/ 0 w 343"/>
              <a:gd name="T35" fmla="*/ 66657 h 360"/>
              <a:gd name="T36" fmla="*/ 20011 w 343"/>
              <a:gd name="T37" fmla="*/ 93320 h 360"/>
              <a:gd name="T38" fmla="*/ 20011 w 343"/>
              <a:gd name="T39" fmla="*/ 133315 h 360"/>
              <a:gd name="T40" fmla="*/ 93384 w 343"/>
              <a:gd name="T41" fmla="*/ 199972 h 360"/>
              <a:gd name="T42" fmla="*/ 100054 w 343"/>
              <a:gd name="T43" fmla="*/ 239966 h 360"/>
              <a:gd name="T44" fmla="*/ 126735 w 343"/>
              <a:gd name="T45" fmla="*/ 266629 h 360"/>
              <a:gd name="T46" fmla="*/ 147857 w 343"/>
              <a:gd name="T47" fmla="*/ 266629 h 360"/>
              <a:gd name="T48" fmla="*/ 147857 w 343"/>
              <a:gd name="T49" fmla="*/ 286627 h 360"/>
              <a:gd name="T50" fmla="*/ 187879 w 343"/>
              <a:gd name="T51" fmla="*/ 333287 h 360"/>
              <a:gd name="T52" fmla="*/ 207889 w 343"/>
              <a:gd name="T53" fmla="*/ 353284 h 360"/>
              <a:gd name="T54" fmla="*/ 234570 w 343"/>
              <a:gd name="T55" fmla="*/ 379947 h 360"/>
              <a:gd name="T56" fmla="*/ 261251 w 343"/>
              <a:gd name="T57" fmla="*/ 399944 h 360"/>
              <a:gd name="T58" fmla="*/ 261251 w 343"/>
              <a:gd name="T59" fmla="*/ 399944 h 360"/>
              <a:gd name="T60" fmla="*/ 274592 w 343"/>
              <a:gd name="T61" fmla="*/ 386613 h 360"/>
              <a:gd name="T62" fmla="*/ 287932 w 343"/>
              <a:gd name="T63" fmla="*/ 373281 h 360"/>
              <a:gd name="T64" fmla="*/ 281262 w 343"/>
              <a:gd name="T65" fmla="*/ 333287 h 360"/>
              <a:gd name="T66" fmla="*/ 301273 w 343"/>
              <a:gd name="T67" fmla="*/ 319955 h 360"/>
              <a:gd name="T68" fmla="*/ 294603 w 343"/>
              <a:gd name="T69" fmla="*/ 306624 h 360"/>
              <a:gd name="T70" fmla="*/ 301273 w 343"/>
              <a:gd name="T71" fmla="*/ 293292 h 360"/>
              <a:gd name="T72" fmla="*/ 334624 w 343"/>
              <a:gd name="T73" fmla="*/ 293292 h 360"/>
              <a:gd name="T74" fmla="*/ 327954 w 343"/>
              <a:gd name="T75" fmla="*/ 266629 h 360"/>
              <a:gd name="T76" fmla="*/ 341294 w 343"/>
              <a:gd name="T77" fmla="*/ 259964 h 360"/>
              <a:gd name="T78" fmla="*/ 367975 w 343"/>
              <a:gd name="T79" fmla="*/ 259964 h 360"/>
              <a:gd name="T80" fmla="*/ 361305 w 343"/>
              <a:gd name="T81" fmla="*/ 213303 h 360"/>
              <a:gd name="T82" fmla="*/ 347965 w 343"/>
              <a:gd name="T83" fmla="*/ 206638 h 360"/>
              <a:gd name="T84" fmla="*/ 354635 w 343"/>
              <a:gd name="T85" fmla="*/ 186641 h 360"/>
              <a:gd name="T86" fmla="*/ 381316 w 343"/>
              <a:gd name="T87" fmla="*/ 179975 h 360"/>
              <a:gd name="T88" fmla="*/ 374646 w 343"/>
              <a:gd name="T89" fmla="*/ 166643 h 360"/>
              <a:gd name="T90" fmla="*/ 341294 w 343"/>
              <a:gd name="T91" fmla="*/ 139980 h 360"/>
              <a:gd name="T92" fmla="*/ 341294 w 343"/>
              <a:gd name="T93" fmla="*/ 113317 h 360"/>
              <a:gd name="T94" fmla="*/ 367975 w 343"/>
              <a:gd name="T95" fmla="*/ 99986 h 360"/>
              <a:gd name="T96" fmla="*/ 361305 w 343"/>
              <a:gd name="T97" fmla="*/ 66657 h 360"/>
              <a:gd name="T98" fmla="*/ 347965 w 343"/>
              <a:gd name="T99" fmla="*/ 53326 h 36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343" h="360">
                <a:moveTo>
                  <a:pt x="313" y="48"/>
                </a:moveTo>
                <a:lnTo>
                  <a:pt x="307" y="60"/>
                </a:lnTo>
                <a:lnTo>
                  <a:pt x="295" y="66"/>
                </a:lnTo>
                <a:lnTo>
                  <a:pt x="277" y="48"/>
                </a:lnTo>
                <a:lnTo>
                  <a:pt x="277" y="36"/>
                </a:lnTo>
                <a:lnTo>
                  <a:pt x="265" y="24"/>
                </a:lnTo>
                <a:lnTo>
                  <a:pt x="223" y="24"/>
                </a:lnTo>
                <a:lnTo>
                  <a:pt x="211" y="30"/>
                </a:lnTo>
                <a:lnTo>
                  <a:pt x="163" y="30"/>
                </a:lnTo>
                <a:lnTo>
                  <a:pt x="151" y="6"/>
                </a:lnTo>
                <a:lnTo>
                  <a:pt x="114" y="0"/>
                </a:lnTo>
                <a:lnTo>
                  <a:pt x="78" y="0"/>
                </a:lnTo>
                <a:lnTo>
                  <a:pt x="48" y="18"/>
                </a:lnTo>
                <a:lnTo>
                  <a:pt x="42" y="30"/>
                </a:lnTo>
                <a:lnTo>
                  <a:pt x="30" y="30"/>
                </a:lnTo>
                <a:lnTo>
                  <a:pt x="18" y="12"/>
                </a:lnTo>
                <a:lnTo>
                  <a:pt x="0" y="18"/>
                </a:lnTo>
                <a:lnTo>
                  <a:pt x="0" y="60"/>
                </a:lnTo>
                <a:lnTo>
                  <a:pt x="18" y="84"/>
                </a:lnTo>
                <a:lnTo>
                  <a:pt x="18" y="120"/>
                </a:lnTo>
                <a:lnTo>
                  <a:pt x="84" y="180"/>
                </a:lnTo>
                <a:lnTo>
                  <a:pt x="90" y="216"/>
                </a:lnTo>
                <a:lnTo>
                  <a:pt x="114" y="240"/>
                </a:lnTo>
                <a:lnTo>
                  <a:pt x="133" y="240"/>
                </a:lnTo>
                <a:lnTo>
                  <a:pt x="133" y="258"/>
                </a:lnTo>
                <a:lnTo>
                  <a:pt x="169" y="300"/>
                </a:lnTo>
                <a:lnTo>
                  <a:pt x="187" y="318"/>
                </a:lnTo>
                <a:lnTo>
                  <a:pt x="211" y="342"/>
                </a:lnTo>
                <a:lnTo>
                  <a:pt x="235" y="360"/>
                </a:lnTo>
                <a:lnTo>
                  <a:pt x="247" y="348"/>
                </a:lnTo>
                <a:lnTo>
                  <a:pt x="259" y="336"/>
                </a:lnTo>
                <a:lnTo>
                  <a:pt x="253" y="300"/>
                </a:lnTo>
                <a:lnTo>
                  <a:pt x="271" y="288"/>
                </a:lnTo>
                <a:lnTo>
                  <a:pt x="265" y="276"/>
                </a:lnTo>
                <a:lnTo>
                  <a:pt x="271" y="264"/>
                </a:lnTo>
                <a:lnTo>
                  <a:pt x="301" y="264"/>
                </a:lnTo>
                <a:lnTo>
                  <a:pt x="295" y="240"/>
                </a:lnTo>
                <a:lnTo>
                  <a:pt x="307" y="234"/>
                </a:lnTo>
                <a:lnTo>
                  <a:pt x="331" y="234"/>
                </a:lnTo>
                <a:lnTo>
                  <a:pt x="325" y="192"/>
                </a:lnTo>
                <a:lnTo>
                  <a:pt x="313" y="186"/>
                </a:lnTo>
                <a:lnTo>
                  <a:pt x="319" y="168"/>
                </a:lnTo>
                <a:lnTo>
                  <a:pt x="343" y="162"/>
                </a:lnTo>
                <a:lnTo>
                  <a:pt x="337" y="150"/>
                </a:lnTo>
                <a:lnTo>
                  <a:pt x="307" y="126"/>
                </a:lnTo>
                <a:lnTo>
                  <a:pt x="307" y="102"/>
                </a:lnTo>
                <a:lnTo>
                  <a:pt x="331" y="90"/>
                </a:lnTo>
                <a:lnTo>
                  <a:pt x="325" y="60"/>
                </a:lnTo>
                <a:lnTo>
                  <a:pt x="313" y="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6" name="Freeform 27"/>
          <p:cNvSpPr>
            <a:spLocks noChangeAspect="1"/>
          </p:cNvSpPr>
          <p:nvPr/>
        </p:nvSpPr>
        <p:spPr bwMode="gray">
          <a:xfrm>
            <a:off x="4598988" y="4752975"/>
            <a:ext cx="325437" cy="225425"/>
          </a:xfrm>
          <a:custGeom>
            <a:avLst/>
            <a:gdLst>
              <a:gd name="T0" fmla="*/ 19929 w 294"/>
              <a:gd name="T1" fmla="*/ 198604 h 204"/>
              <a:gd name="T2" fmla="*/ 33216 w 294"/>
              <a:gd name="T3" fmla="*/ 205225 h 204"/>
              <a:gd name="T4" fmla="*/ 46502 w 294"/>
              <a:gd name="T5" fmla="*/ 205225 h 204"/>
              <a:gd name="T6" fmla="*/ 59788 w 294"/>
              <a:gd name="T7" fmla="*/ 191984 h 204"/>
              <a:gd name="T8" fmla="*/ 79718 w 294"/>
              <a:gd name="T9" fmla="*/ 198604 h 204"/>
              <a:gd name="T10" fmla="*/ 93004 w 294"/>
              <a:gd name="T11" fmla="*/ 191984 h 204"/>
              <a:gd name="T12" fmla="*/ 112933 w 294"/>
              <a:gd name="T13" fmla="*/ 191984 h 204"/>
              <a:gd name="T14" fmla="*/ 126220 w 294"/>
              <a:gd name="T15" fmla="*/ 205225 h 204"/>
              <a:gd name="T16" fmla="*/ 159435 w 294"/>
              <a:gd name="T17" fmla="*/ 225085 h 204"/>
              <a:gd name="T18" fmla="*/ 192651 w 294"/>
              <a:gd name="T19" fmla="*/ 225085 h 204"/>
              <a:gd name="T20" fmla="*/ 192651 w 294"/>
              <a:gd name="T21" fmla="*/ 198604 h 204"/>
              <a:gd name="T22" fmla="*/ 205937 w 294"/>
              <a:gd name="T23" fmla="*/ 158884 h 204"/>
              <a:gd name="T24" fmla="*/ 239153 w 294"/>
              <a:gd name="T25" fmla="*/ 152263 h 204"/>
              <a:gd name="T26" fmla="*/ 225867 w 294"/>
              <a:gd name="T27" fmla="*/ 119163 h 204"/>
              <a:gd name="T28" fmla="*/ 239153 w 294"/>
              <a:gd name="T29" fmla="*/ 99302 h 204"/>
              <a:gd name="T30" fmla="*/ 279012 w 294"/>
              <a:gd name="T31" fmla="*/ 92682 h 204"/>
              <a:gd name="T32" fmla="*/ 292298 w 294"/>
              <a:gd name="T33" fmla="*/ 99302 h 204"/>
              <a:gd name="T34" fmla="*/ 325514 w 294"/>
              <a:gd name="T35" fmla="*/ 92682 h 204"/>
              <a:gd name="T36" fmla="*/ 325514 w 294"/>
              <a:gd name="T37" fmla="*/ 92682 h 204"/>
              <a:gd name="T38" fmla="*/ 312228 w 294"/>
              <a:gd name="T39" fmla="*/ 86062 h 204"/>
              <a:gd name="T40" fmla="*/ 298941 w 294"/>
              <a:gd name="T41" fmla="*/ 59581 h 204"/>
              <a:gd name="T42" fmla="*/ 292298 w 294"/>
              <a:gd name="T43" fmla="*/ 26481 h 204"/>
              <a:gd name="T44" fmla="*/ 272369 w 294"/>
              <a:gd name="T45" fmla="*/ 0 h 204"/>
              <a:gd name="T46" fmla="*/ 259083 w 294"/>
              <a:gd name="T47" fmla="*/ 19860 h 204"/>
              <a:gd name="T48" fmla="*/ 265726 w 294"/>
              <a:gd name="T49" fmla="*/ 39721 h 204"/>
              <a:gd name="T50" fmla="*/ 219224 w 294"/>
              <a:gd name="T51" fmla="*/ 33101 h 204"/>
              <a:gd name="T52" fmla="*/ 179365 w 294"/>
              <a:gd name="T53" fmla="*/ 33101 h 204"/>
              <a:gd name="T54" fmla="*/ 152792 w 294"/>
              <a:gd name="T55" fmla="*/ 52961 h 204"/>
              <a:gd name="T56" fmla="*/ 73075 w 294"/>
              <a:gd name="T57" fmla="*/ 59581 h 204"/>
              <a:gd name="T58" fmla="*/ 33216 w 294"/>
              <a:gd name="T59" fmla="*/ 52961 h 204"/>
              <a:gd name="T60" fmla="*/ 0 w 294"/>
              <a:gd name="T61" fmla="*/ 79442 h 204"/>
              <a:gd name="T62" fmla="*/ 19929 w 294"/>
              <a:gd name="T63" fmla="*/ 92682 h 204"/>
              <a:gd name="T64" fmla="*/ 19929 w 294"/>
              <a:gd name="T65" fmla="*/ 119163 h 204"/>
              <a:gd name="T66" fmla="*/ 6643 w 294"/>
              <a:gd name="T67" fmla="*/ 125783 h 204"/>
              <a:gd name="T68" fmla="*/ 33216 w 294"/>
              <a:gd name="T69" fmla="*/ 152263 h 204"/>
              <a:gd name="T70" fmla="*/ 39859 w 294"/>
              <a:gd name="T71" fmla="*/ 172124 h 204"/>
              <a:gd name="T72" fmla="*/ 26573 w 294"/>
              <a:gd name="T73" fmla="*/ 172124 h 204"/>
              <a:gd name="T74" fmla="*/ 26573 w 294"/>
              <a:gd name="T75" fmla="*/ 172124 h 204"/>
              <a:gd name="T76" fmla="*/ 26573 w 294"/>
              <a:gd name="T77" fmla="*/ 178744 h 204"/>
              <a:gd name="T78" fmla="*/ 19929 w 294"/>
              <a:gd name="T79" fmla="*/ 198604 h 20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94" h="204">
                <a:moveTo>
                  <a:pt x="18" y="180"/>
                </a:moveTo>
                <a:lnTo>
                  <a:pt x="30" y="186"/>
                </a:lnTo>
                <a:lnTo>
                  <a:pt x="42" y="186"/>
                </a:lnTo>
                <a:lnTo>
                  <a:pt x="54" y="174"/>
                </a:lnTo>
                <a:lnTo>
                  <a:pt x="72" y="180"/>
                </a:lnTo>
                <a:lnTo>
                  <a:pt x="84" y="174"/>
                </a:lnTo>
                <a:lnTo>
                  <a:pt x="102" y="174"/>
                </a:lnTo>
                <a:lnTo>
                  <a:pt x="114" y="186"/>
                </a:lnTo>
                <a:lnTo>
                  <a:pt x="144" y="204"/>
                </a:lnTo>
                <a:lnTo>
                  <a:pt x="174" y="204"/>
                </a:lnTo>
                <a:lnTo>
                  <a:pt x="174" y="180"/>
                </a:lnTo>
                <a:lnTo>
                  <a:pt x="186" y="144"/>
                </a:lnTo>
                <a:lnTo>
                  <a:pt x="216" y="138"/>
                </a:lnTo>
                <a:lnTo>
                  <a:pt x="204" y="108"/>
                </a:lnTo>
                <a:lnTo>
                  <a:pt x="216" y="90"/>
                </a:lnTo>
                <a:lnTo>
                  <a:pt x="252" y="84"/>
                </a:lnTo>
                <a:lnTo>
                  <a:pt x="264" y="90"/>
                </a:lnTo>
                <a:lnTo>
                  <a:pt x="294" y="84"/>
                </a:lnTo>
                <a:lnTo>
                  <a:pt x="282" y="78"/>
                </a:lnTo>
                <a:lnTo>
                  <a:pt x="270" y="54"/>
                </a:lnTo>
                <a:lnTo>
                  <a:pt x="264" y="24"/>
                </a:lnTo>
                <a:lnTo>
                  <a:pt x="246" y="0"/>
                </a:lnTo>
                <a:lnTo>
                  <a:pt x="234" y="18"/>
                </a:lnTo>
                <a:lnTo>
                  <a:pt x="240" y="36"/>
                </a:lnTo>
                <a:lnTo>
                  <a:pt x="198" y="30"/>
                </a:lnTo>
                <a:lnTo>
                  <a:pt x="162" y="30"/>
                </a:lnTo>
                <a:lnTo>
                  <a:pt x="138" y="48"/>
                </a:lnTo>
                <a:lnTo>
                  <a:pt x="66" y="54"/>
                </a:lnTo>
                <a:lnTo>
                  <a:pt x="30" y="48"/>
                </a:lnTo>
                <a:lnTo>
                  <a:pt x="0" y="72"/>
                </a:lnTo>
                <a:lnTo>
                  <a:pt x="18" y="84"/>
                </a:lnTo>
                <a:lnTo>
                  <a:pt x="18" y="108"/>
                </a:lnTo>
                <a:lnTo>
                  <a:pt x="6" y="114"/>
                </a:lnTo>
                <a:lnTo>
                  <a:pt x="30" y="138"/>
                </a:lnTo>
                <a:lnTo>
                  <a:pt x="36" y="156"/>
                </a:lnTo>
                <a:lnTo>
                  <a:pt x="24" y="156"/>
                </a:lnTo>
                <a:lnTo>
                  <a:pt x="24" y="162"/>
                </a:lnTo>
                <a:lnTo>
                  <a:pt x="18" y="18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7" name="Freeform 28"/>
          <p:cNvSpPr>
            <a:spLocks noChangeAspect="1"/>
          </p:cNvSpPr>
          <p:nvPr/>
        </p:nvSpPr>
        <p:spPr bwMode="gray">
          <a:xfrm>
            <a:off x="4598988" y="4752975"/>
            <a:ext cx="325437" cy="225425"/>
          </a:xfrm>
          <a:custGeom>
            <a:avLst/>
            <a:gdLst>
              <a:gd name="T0" fmla="*/ 19929 w 294"/>
              <a:gd name="T1" fmla="*/ 198604 h 204"/>
              <a:gd name="T2" fmla="*/ 33216 w 294"/>
              <a:gd name="T3" fmla="*/ 205225 h 204"/>
              <a:gd name="T4" fmla="*/ 46502 w 294"/>
              <a:gd name="T5" fmla="*/ 205225 h 204"/>
              <a:gd name="T6" fmla="*/ 59788 w 294"/>
              <a:gd name="T7" fmla="*/ 191984 h 204"/>
              <a:gd name="T8" fmla="*/ 79718 w 294"/>
              <a:gd name="T9" fmla="*/ 198604 h 204"/>
              <a:gd name="T10" fmla="*/ 93004 w 294"/>
              <a:gd name="T11" fmla="*/ 191984 h 204"/>
              <a:gd name="T12" fmla="*/ 112933 w 294"/>
              <a:gd name="T13" fmla="*/ 191984 h 204"/>
              <a:gd name="T14" fmla="*/ 126220 w 294"/>
              <a:gd name="T15" fmla="*/ 205225 h 204"/>
              <a:gd name="T16" fmla="*/ 159435 w 294"/>
              <a:gd name="T17" fmla="*/ 225085 h 204"/>
              <a:gd name="T18" fmla="*/ 192651 w 294"/>
              <a:gd name="T19" fmla="*/ 225085 h 204"/>
              <a:gd name="T20" fmla="*/ 192651 w 294"/>
              <a:gd name="T21" fmla="*/ 198604 h 204"/>
              <a:gd name="T22" fmla="*/ 205937 w 294"/>
              <a:gd name="T23" fmla="*/ 158884 h 204"/>
              <a:gd name="T24" fmla="*/ 239153 w 294"/>
              <a:gd name="T25" fmla="*/ 152263 h 204"/>
              <a:gd name="T26" fmla="*/ 225867 w 294"/>
              <a:gd name="T27" fmla="*/ 119163 h 204"/>
              <a:gd name="T28" fmla="*/ 239153 w 294"/>
              <a:gd name="T29" fmla="*/ 99302 h 204"/>
              <a:gd name="T30" fmla="*/ 279012 w 294"/>
              <a:gd name="T31" fmla="*/ 92682 h 204"/>
              <a:gd name="T32" fmla="*/ 292298 w 294"/>
              <a:gd name="T33" fmla="*/ 99302 h 204"/>
              <a:gd name="T34" fmla="*/ 325514 w 294"/>
              <a:gd name="T35" fmla="*/ 92682 h 204"/>
              <a:gd name="T36" fmla="*/ 325514 w 294"/>
              <a:gd name="T37" fmla="*/ 92682 h 204"/>
              <a:gd name="T38" fmla="*/ 312228 w 294"/>
              <a:gd name="T39" fmla="*/ 86062 h 204"/>
              <a:gd name="T40" fmla="*/ 298941 w 294"/>
              <a:gd name="T41" fmla="*/ 59581 h 204"/>
              <a:gd name="T42" fmla="*/ 292298 w 294"/>
              <a:gd name="T43" fmla="*/ 26481 h 204"/>
              <a:gd name="T44" fmla="*/ 272369 w 294"/>
              <a:gd name="T45" fmla="*/ 0 h 204"/>
              <a:gd name="T46" fmla="*/ 259083 w 294"/>
              <a:gd name="T47" fmla="*/ 19860 h 204"/>
              <a:gd name="T48" fmla="*/ 265726 w 294"/>
              <a:gd name="T49" fmla="*/ 39721 h 204"/>
              <a:gd name="T50" fmla="*/ 219224 w 294"/>
              <a:gd name="T51" fmla="*/ 33101 h 204"/>
              <a:gd name="T52" fmla="*/ 179365 w 294"/>
              <a:gd name="T53" fmla="*/ 33101 h 204"/>
              <a:gd name="T54" fmla="*/ 152792 w 294"/>
              <a:gd name="T55" fmla="*/ 52961 h 204"/>
              <a:gd name="T56" fmla="*/ 73075 w 294"/>
              <a:gd name="T57" fmla="*/ 59581 h 204"/>
              <a:gd name="T58" fmla="*/ 33216 w 294"/>
              <a:gd name="T59" fmla="*/ 52961 h 204"/>
              <a:gd name="T60" fmla="*/ 0 w 294"/>
              <a:gd name="T61" fmla="*/ 79442 h 204"/>
              <a:gd name="T62" fmla="*/ 19929 w 294"/>
              <a:gd name="T63" fmla="*/ 92682 h 204"/>
              <a:gd name="T64" fmla="*/ 19929 w 294"/>
              <a:gd name="T65" fmla="*/ 119163 h 204"/>
              <a:gd name="T66" fmla="*/ 6643 w 294"/>
              <a:gd name="T67" fmla="*/ 125783 h 204"/>
              <a:gd name="T68" fmla="*/ 33216 w 294"/>
              <a:gd name="T69" fmla="*/ 152263 h 204"/>
              <a:gd name="T70" fmla="*/ 39859 w 294"/>
              <a:gd name="T71" fmla="*/ 172124 h 204"/>
              <a:gd name="T72" fmla="*/ 26573 w 294"/>
              <a:gd name="T73" fmla="*/ 172124 h 204"/>
              <a:gd name="T74" fmla="*/ 26573 w 294"/>
              <a:gd name="T75" fmla="*/ 172124 h 204"/>
              <a:gd name="T76" fmla="*/ 26573 w 294"/>
              <a:gd name="T77" fmla="*/ 178744 h 204"/>
              <a:gd name="T78" fmla="*/ 19929 w 294"/>
              <a:gd name="T79" fmla="*/ 198604 h 20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94" h="204">
                <a:moveTo>
                  <a:pt x="18" y="180"/>
                </a:moveTo>
                <a:lnTo>
                  <a:pt x="30" y="186"/>
                </a:lnTo>
                <a:lnTo>
                  <a:pt x="42" y="186"/>
                </a:lnTo>
                <a:lnTo>
                  <a:pt x="54" y="174"/>
                </a:lnTo>
                <a:lnTo>
                  <a:pt x="72" y="180"/>
                </a:lnTo>
                <a:lnTo>
                  <a:pt x="84" y="174"/>
                </a:lnTo>
                <a:lnTo>
                  <a:pt x="102" y="174"/>
                </a:lnTo>
                <a:lnTo>
                  <a:pt x="114" y="186"/>
                </a:lnTo>
                <a:lnTo>
                  <a:pt x="144" y="204"/>
                </a:lnTo>
                <a:lnTo>
                  <a:pt x="174" y="204"/>
                </a:lnTo>
                <a:lnTo>
                  <a:pt x="174" y="180"/>
                </a:lnTo>
                <a:lnTo>
                  <a:pt x="186" y="144"/>
                </a:lnTo>
                <a:lnTo>
                  <a:pt x="216" y="138"/>
                </a:lnTo>
                <a:lnTo>
                  <a:pt x="204" y="108"/>
                </a:lnTo>
                <a:lnTo>
                  <a:pt x="216" y="90"/>
                </a:lnTo>
                <a:lnTo>
                  <a:pt x="252" y="84"/>
                </a:lnTo>
                <a:lnTo>
                  <a:pt x="264" y="90"/>
                </a:lnTo>
                <a:lnTo>
                  <a:pt x="294" y="84"/>
                </a:lnTo>
                <a:lnTo>
                  <a:pt x="282" y="78"/>
                </a:lnTo>
                <a:lnTo>
                  <a:pt x="270" y="54"/>
                </a:lnTo>
                <a:lnTo>
                  <a:pt x="264" y="24"/>
                </a:lnTo>
                <a:lnTo>
                  <a:pt x="246" y="0"/>
                </a:lnTo>
                <a:lnTo>
                  <a:pt x="234" y="18"/>
                </a:lnTo>
                <a:lnTo>
                  <a:pt x="240" y="36"/>
                </a:lnTo>
                <a:lnTo>
                  <a:pt x="198" y="30"/>
                </a:lnTo>
                <a:lnTo>
                  <a:pt x="162" y="30"/>
                </a:lnTo>
                <a:lnTo>
                  <a:pt x="138" y="48"/>
                </a:lnTo>
                <a:lnTo>
                  <a:pt x="66" y="54"/>
                </a:lnTo>
                <a:lnTo>
                  <a:pt x="30" y="48"/>
                </a:lnTo>
                <a:lnTo>
                  <a:pt x="0" y="72"/>
                </a:lnTo>
                <a:lnTo>
                  <a:pt x="18" y="84"/>
                </a:lnTo>
                <a:lnTo>
                  <a:pt x="18" y="108"/>
                </a:lnTo>
                <a:lnTo>
                  <a:pt x="6" y="114"/>
                </a:lnTo>
                <a:lnTo>
                  <a:pt x="30" y="138"/>
                </a:lnTo>
                <a:lnTo>
                  <a:pt x="36" y="156"/>
                </a:lnTo>
                <a:lnTo>
                  <a:pt x="24" y="156"/>
                </a:lnTo>
                <a:lnTo>
                  <a:pt x="24" y="162"/>
                </a:lnTo>
                <a:lnTo>
                  <a:pt x="18" y="18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8" name="Freeform 29"/>
          <p:cNvSpPr>
            <a:spLocks noChangeAspect="1"/>
          </p:cNvSpPr>
          <p:nvPr/>
        </p:nvSpPr>
        <p:spPr bwMode="gray">
          <a:xfrm>
            <a:off x="4598988" y="4848225"/>
            <a:ext cx="612775" cy="576263"/>
          </a:xfrm>
          <a:custGeom>
            <a:avLst/>
            <a:gdLst>
              <a:gd name="T0" fmla="*/ 293038 w 553"/>
              <a:gd name="T1" fmla="*/ 6628 h 522"/>
              <a:gd name="T2" fmla="*/ 239758 w 553"/>
              <a:gd name="T3" fmla="*/ 6628 h 522"/>
              <a:gd name="T4" fmla="*/ 239758 w 553"/>
              <a:gd name="T5" fmla="*/ 59655 h 522"/>
              <a:gd name="T6" fmla="*/ 193139 w 553"/>
              <a:gd name="T7" fmla="*/ 106053 h 522"/>
              <a:gd name="T8" fmla="*/ 159839 w 553"/>
              <a:gd name="T9" fmla="*/ 132566 h 522"/>
              <a:gd name="T10" fmla="*/ 113219 w 553"/>
              <a:gd name="T11" fmla="*/ 99425 h 522"/>
              <a:gd name="T12" fmla="*/ 79919 w 553"/>
              <a:gd name="T13" fmla="*/ 106053 h 522"/>
              <a:gd name="T14" fmla="*/ 46620 w 553"/>
              <a:gd name="T15" fmla="*/ 112681 h 522"/>
              <a:gd name="T16" fmla="*/ 19980 w 553"/>
              <a:gd name="T17" fmla="*/ 106053 h 522"/>
              <a:gd name="T18" fmla="*/ 0 w 553"/>
              <a:gd name="T19" fmla="*/ 159080 h 522"/>
              <a:gd name="T20" fmla="*/ 33300 w 553"/>
              <a:gd name="T21" fmla="*/ 212106 h 522"/>
              <a:gd name="T22" fmla="*/ 59940 w 553"/>
              <a:gd name="T23" fmla="*/ 178965 h 522"/>
              <a:gd name="T24" fmla="*/ 79919 w 553"/>
              <a:gd name="T25" fmla="*/ 139195 h 522"/>
              <a:gd name="T26" fmla="*/ 113219 w 553"/>
              <a:gd name="T27" fmla="*/ 152451 h 522"/>
              <a:gd name="T28" fmla="*/ 133199 w 553"/>
              <a:gd name="T29" fmla="*/ 212106 h 522"/>
              <a:gd name="T30" fmla="*/ 173159 w 553"/>
              <a:gd name="T31" fmla="*/ 271761 h 522"/>
              <a:gd name="T32" fmla="*/ 206459 w 553"/>
              <a:gd name="T33" fmla="*/ 298274 h 522"/>
              <a:gd name="T34" fmla="*/ 193139 w 553"/>
              <a:gd name="T35" fmla="*/ 304903 h 522"/>
              <a:gd name="T36" fmla="*/ 153179 w 553"/>
              <a:gd name="T37" fmla="*/ 304903 h 522"/>
              <a:gd name="T38" fmla="*/ 159839 w 553"/>
              <a:gd name="T39" fmla="*/ 324788 h 522"/>
              <a:gd name="T40" fmla="*/ 206459 w 553"/>
              <a:gd name="T41" fmla="*/ 357929 h 522"/>
              <a:gd name="T42" fmla="*/ 233098 w 553"/>
              <a:gd name="T43" fmla="*/ 377814 h 522"/>
              <a:gd name="T44" fmla="*/ 259738 w 553"/>
              <a:gd name="T45" fmla="*/ 424213 h 522"/>
              <a:gd name="T46" fmla="*/ 299698 w 553"/>
              <a:gd name="T47" fmla="*/ 430841 h 522"/>
              <a:gd name="T48" fmla="*/ 359638 w 553"/>
              <a:gd name="T49" fmla="*/ 470611 h 522"/>
              <a:gd name="T50" fmla="*/ 420687 w 553"/>
              <a:gd name="T51" fmla="*/ 517009 h 522"/>
              <a:gd name="T52" fmla="*/ 394047 w 553"/>
              <a:gd name="T53" fmla="*/ 510381 h 522"/>
              <a:gd name="T54" fmla="*/ 394047 w 553"/>
              <a:gd name="T55" fmla="*/ 523637 h 522"/>
              <a:gd name="T56" fmla="*/ 453987 w 553"/>
              <a:gd name="T57" fmla="*/ 543522 h 522"/>
              <a:gd name="T58" fmla="*/ 487287 w 553"/>
              <a:gd name="T59" fmla="*/ 576664 h 522"/>
              <a:gd name="T60" fmla="*/ 493947 w 553"/>
              <a:gd name="T61" fmla="*/ 563407 h 522"/>
              <a:gd name="T62" fmla="*/ 467307 w 553"/>
              <a:gd name="T63" fmla="*/ 543522 h 522"/>
              <a:gd name="T64" fmla="*/ 420687 w 553"/>
              <a:gd name="T65" fmla="*/ 497124 h 522"/>
              <a:gd name="T66" fmla="*/ 380728 w 553"/>
              <a:gd name="T67" fmla="*/ 430841 h 522"/>
              <a:gd name="T68" fmla="*/ 332998 w 553"/>
              <a:gd name="T69" fmla="*/ 404328 h 522"/>
              <a:gd name="T70" fmla="*/ 253078 w 553"/>
              <a:gd name="T71" fmla="*/ 298274 h 522"/>
              <a:gd name="T72" fmla="*/ 233098 w 553"/>
              <a:gd name="T73" fmla="*/ 231991 h 522"/>
              <a:gd name="T74" fmla="*/ 253078 w 553"/>
              <a:gd name="T75" fmla="*/ 178965 h 522"/>
              <a:gd name="T76" fmla="*/ 279718 w 553"/>
              <a:gd name="T77" fmla="*/ 198850 h 522"/>
              <a:gd name="T78" fmla="*/ 319678 w 553"/>
              <a:gd name="T79" fmla="*/ 165708 h 522"/>
              <a:gd name="T80" fmla="*/ 400707 w 553"/>
              <a:gd name="T81" fmla="*/ 172336 h 522"/>
              <a:gd name="T82" fmla="*/ 467307 w 553"/>
              <a:gd name="T83" fmla="*/ 198850 h 522"/>
              <a:gd name="T84" fmla="*/ 527247 w 553"/>
              <a:gd name="T85" fmla="*/ 192221 h 522"/>
              <a:gd name="T86" fmla="*/ 540566 w 553"/>
              <a:gd name="T87" fmla="*/ 218735 h 522"/>
              <a:gd name="T88" fmla="*/ 573866 w 553"/>
              <a:gd name="T89" fmla="*/ 231991 h 522"/>
              <a:gd name="T90" fmla="*/ 587186 w 553"/>
              <a:gd name="T91" fmla="*/ 198850 h 522"/>
              <a:gd name="T92" fmla="*/ 600506 w 553"/>
              <a:gd name="T93" fmla="*/ 165708 h 522"/>
              <a:gd name="T94" fmla="*/ 573866 w 553"/>
              <a:gd name="T95" fmla="*/ 125938 h 522"/>
              <a:gd name="T96" fmla="*/ 540566 w 553"/>
              <a:gd name="T97" fmla="*/ 72912 h 522"/>
              <a:gd name="T98" fmla="*/ 527247 w 553"/>
              <a:gd name="T99" fmla="*/ 72912 h 522"/>
              <a:gd name="T100" fmla="*/ 460647 w 553"/>
              <a:gd name="T101" fmla="*/ 99425 h 522"/>
              <a:gd name="T102" fmla="*/ 407367 w 553"/>
              <a:gd name="T103" fmla="*/ 59655 h 522"/>
              <a:gd name="T104" fmla="*/ 359638 w 553"/>
              <a:gd name="T105" fmla="*/ 19885 h 522"/>
              <a:gd name="T106" fmla="*/ 326338 w 553"/>
              <a:gd name="T107" fmla="*/ 0 h 5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53" h="522">
                <a:moveTo>
                  <a:pt x="294" y="0"/>
                </a:moveTo>
                <a:lnTo>
                  <a:pt x="264" y="6"/>
                </a:lnTo>
                <a:lnTo>
                  <a:pt x="252" y="0"/>
                </a:lnTo>
                <a:lnTo>
                  <a:pt x="216" y="6"/>
                </a:lnTo>
                <a:lnTo>
                  <a:pt x="204" y="24"/>
                </a:lnTo>
                <a:lnTo>
                  <a:pt x="216" y="54"/>
                </a:lnTo>
                <a:lnTo>
                  <a:pt x="186" y="60"/>
                </a:lnTo>
                <a:lnTo>
                  <a:pt x="174" y="96"/>
                </a:lnTo>
                <a:lnTo>
                  <a:pt x="174" y="120"/>
                </a:lnTo>
                <a:lnTo>
                  <a:pt x="144" y="120"/>
                </a:lnTo>
                <a:lnTo>
                  <a:pt x="114" y="102"/>
                </a:lnTo>
                <a:lnTo>
                  <a:pt x="102" y="90"/>
                </a:lnTo>
                <a:lnTo>
                  <a:pt x="84" y="90"/>
                </a:lnTo>
                <a:lnTo>
                  <a:pt x="72" y="96"/>
                </a:lnTo>
                <a:lnTo>
                  <a:pt x="54" y="90"/>
                </a:lnTo>
                <a:lnTo>
                  <a:pt x="42" y="102"/>
                </a:lnTo>
                <a:lnTo>
                  <a:pt x="30" y="102"/>
                </a:lnTo>
                <a:lnTo>
                  <a:pt x="18" y="96"/>
                </a:lnTo>
                <a:lnTo>
                  <a:pt x="0" y="108"/>
                </a:lnTo>
                <a:lnTo>
                  <a:pt x="0" y="144"/>
                </a:lnTo>
                <a:lnTo>
                  <a:pt x="12" y="168"/>
                </a:lnTo>
                <a:lnTo>
                  <a:pt x="30" y="192"/>
                </a:lnTo>
                <a:lnTo>
                  <a:pt x="48" y="180"/>
                </a:lnTo>
                <a:lnTo>
                  <a:pt x="54" y="162"/>
                </a:lnTo>
                <a:lnTo>
                  <a:pt x="66" y="138"/>
                </a:lnTo>
                <a:lnTo>
                  <a:pt x="72" y="126"/>
                </a:lnTo>
                <a:lnTo>
                  <a:pt x="96" y="138"/>
                </a:lnTo>
                <a:lnTo>
                  <a:pt x="102" y="138"/>
                </a:lnTo>
                <a:lnTo>
                  <a:pt x="120" y="168"/>
                </a:lnTo>
                <a:lnTo>
                  <a:pt x="120" y="192"/>
                </a:lnTo>
                <a:lnTo>
                  <a:pt x="126" y="228"/>
                </a:lnTo>
                <a:lnTo>
                  <a:pt x="156" y="246"/>
                </a:lnTo>
                <a:lnTo>
                  <a:pt x="174" y="258"/>
                </a:lnTo>
                <a:lnTo>
                  <a:pt x="186" y="270"/>
                </a:lnTo>
                <a:lnTo>
                  <a:pt x="186" y="282"/>
                </a:lnTo>
                <a:lnTo>
                  <a:pt x="174" y="276"/>
                </a:lnTo>
                <a:lnTo>
                  <a:pt x="150" y="276"/>
                </a:lnTo>
                <a:lnTo>
                  <a:pt x="138" y="276"/>
                </a:lnTo>
                <a:lnTo>
                  <a:pt x="126" y="282"/>
                </a:lnTo>
                <a:lnTo>
                  <a:pt x="144" y="294"/>
                </a:lnTo>
                <a:lnTo>
                  <a:pt x="168" y="306"/>
                </a:lnTo>
                <a:lnTo>
                  <a:pt x="186" y="324"/>
                </a:lnTo>
                <a:lnTo>
                  <a:pt x="198" y="330"/>
                </a:lnTo>
                <a:lnTo>
                  <a:pt x="210" y="342"/>
                </a:lnTo>
                <a:lnTo>
                  <a:pt x="210" y="366"/>
                </a:lnTo>
                <a:lnTo>
                  <a:pt x="234" y="384"/>
                </a:lnTo>
                <a:lnTo>
                  <a:pt x="246" y="378"/>
                </a:lnTo>
                <a:lnTo>
                  <a:pt x="270" y="390"/>
                </a:lnTo>
                <a:lnTo>
                  <a:pt x="300" y="408"/>
                </a:lnTo>
                <a:lnTo>
                  <a:pt x="324" y="426"/>
                </a:lnTo>
                <a:lnTo>
                  <a:pt x="361" y="456"/>
                </a:lnTo>
                <a:lnTo>
                  <a:pt x="379" y="468"/>
                </a:lnTo>
                <a:lnTo>
                  <a:pt x="373" y="474"/>
                </a:lnTo>
                <a:lnTo>
                  <a:pt x="355" y="462"/>
                </a:lnTo>
                <a:lnTo>
                  <a:pt x="336" y="468"/>
                </a:lnTo>
                <a:lnTo>
                  <a:pt x="355" y="474"/>
                </a:lnTo>
                <a:lnTo>
                  <a:pt x="391" y="480"/>
                </a:lnTo>
                <a:lnTo>
                  <a:pt x="409" y="492"/>
                </a:lnTo>
                <a:lnTo>
                  <a:pt x="433" y="516"/>
                </a:lnTo>
                <a:lnTo>
                  <a:pt x="439" y="522"/>
                </a:lnTo>
                <a:lnTo>
                  <a:pt x="445" y="510"/>
                </a:lnTo>
                <a:lnTo>
                  <a:pt x="421" y="492"/>
                </a:lnTo>
                <a:lnTo>
                  <a:pt x="397" y="468"/>
                </a:lnTo>
                <a:lnTo>
                  <a:pt x="379" y="450"/>
                </a:lnTo>
                <a:lnTo>
                  <a:pt x="343" y="408"/>
                </a:lnTo>
                <a:lnTo>
                  <a:pt x="343" y="390"/>
                </a:lnTo>
                <a:lnTo>
                  <a:pt x="324" y="390"/>
                </a:lnTo>
                <a:lnTo>
                  <a:pt x="300" y="366"/>
                </a:lnTo>
                <a:lnTo>
                  <a:pt x="294" y="330"/>
                </a:lnTo>
                <a:lnTo>
                  <a:pt x="228" y="270"/>
                </a:lnTo>
                <a:lnTo>
                  <a:pt x="228" y="234"/>
                </a:lnTo>
                <a:lnTo>
                  <a:pt x="210" y="210"/>
                </a:lnTo>
                <a:lnTo>
                  <a:pt x="210" y="168"/>
                </a:lnTo>
                <a:lnTo>
                  <a:pt x="228" y="162"/>
                </a:lnTo>
                <a:lnTo>
                  <a:pt x="240" y="180"/>
                </a:lnTo>
                <a:lnTo>
                  <a:pt x="252" y="180"/>
                </a:lnTo>
                <a:lnTo>
                  <a:pt x="258" y="168"/>
                </a:lnTo>
                <a:lnTo>
                  <a:pt x="288" y="150"/>
                </a:lnTo>
                <a:lnTo>
                  <a:pt x="324" y="150"/>
                </a:lnTo>
                <a:lnTo>
                  <a:pt x="361" y="156"/>
                </a:lnTo>
                <a:lnTo>
                  <a:pt x="373" y="180"/>
                </a:lnTo>
                <a:lnTo>
                  <a:pt x="421" y="180"/>
                </a:lnTo>
                <a:lnTo>
                  <a:pt x="433" y="174"/>
                </a:lnTo>
                <a:lnTo>
                  <a:pt x="475" y="174"/>
                </a:lnTo>
                <a:lnTo>
                  <a:pt x="487" y="186"/>
                </a:lnTo>
                <a:lnTo>
                  <a:pt x="487" y="198"/>
                </a:lnTo>
                <a:lnTo>
                  <a:pt x="505" y="216"/>
                </a:lnTo>
                <a:lnTo>
                  <a:pt x="517" y="210"/>
                </a:lnTo>
                <a:lnTo>
                  <a:pt x="523" y="198"/>
                </a:lnTo>
                <a:lnTo>
                  <a:pt x="529" y="180"/>
                </a:lnTo>
                <a:lnTo>
                  <a:pt x="553" y="168"/>
                </a:lnTo>
                <a:lnTo>
                  <a:pt x="541" y="150"/>
                </a:lnTo>
                <a:lnTo>
                  <a:pt x="511" y="138"/>
                </a:lnTo>
                <a:lnTo>
                  <a:pt x="517" y="114"/>
                </a:lnTo>
                <a:lnTo>
                  <a:pt x="499" y="114"/>
                </a:lnTo>
                <a:lnTo>
                  <a:pt x="487" y="66"/>
                </a:lnTo>
                <a:lnTo>
                  <a:pt x="481" y="60"/>
                </a:lnTo>
                <a:lnTo>
                  <a:pt x="475" y="66"/>
                </a:lnTo>
                <a:lnTo>
                  <a:pt x="451" y="90"/>
                </a:lnTo>
                <a:lnTo>
                  <a:pt x="415" y="90"/>
                </a:lnTo>
                <a:lnTo>
                  <a:pt x="385" y="78"/>
                </a:lnTo>
                <a:lnTo>
                  <a:pt x="367" y="54"/>
                </a:lnTo>
                <a:lnTo>
                  <a:pt x="336" y="48"/>
                </a:lnTo>
                <a:lnTo>
                  <a:pt x="324" y="18"/>
                </a:lnTo>
                <a:lnTo>
                  <a:pt x="306" y="6"/>
                </a:lnTo>
                <a:lnTo>
                  <a:pt x="29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29" name="Freeform 30"/>
          <p:cNvSpPr>
            <a:spLocks noChangeAspect="1"/>
          </p:cNvSpPr>
          <p:nvPr/>
        </p:nvSpPr>
        <p:spPr bwMode="gray">
          <a:xfrm>
            <a:off x="5086350" y="4875213"/>
            <a:ext cx="477838" cy="642937"/>
          </a:xfrm>
          <a:custGeom>
            <a:avLst/>
            <a:gdLst>
              <a:gd name="T0" fmla="*/ 86313 w 432"/>
              <a:gd name="T1" fmla="*/ 398122 h 582"/>
              <a:gd name="T2" fmla="*/ 79673 w 432"/>
              <a:gd name="T3" fmla="*/ 431299 h 582"/>
              <a:gd name="T4" fmla="*/ 39837 w 432"/>
              <a:gd name="T5" fmla="*/ 444570 h 582"/>
              <a:gd name="T6" fmla="*/ 26558 w 432"/>
              <a:gd name="T7" fmla="*/ 471111 h 582"/>
              <a:gd name="T8" fmla="*/ 19918 w 432"/>
              <a:gd name="T9" fmla="*/ 524194 h 582"/>
              <a:gd name="T10" fmla="*/ 0 w 432"/>
              <a:gd name="T11" fmla="*/ 550736 h 582"/>
              <a:gd name="T12" fmla="*/ 19918 w 432"/>
              <a:gd name="T13" fmla="*/ 557371 h 582"/>
              <a:gd name="T14" fmla="*/ 53116 w 432"/>
              <a:gd name="T15" fmla="*/ 590548 h 582"/>
              <a:gd name="T16" fmla="*/ 99592 w 432"/>
              <a:gd name="T17" fmla="*/ 630360 h 582"/>
              <a:gd name="T18" fmla="*/ 112871 w 432"/>
              <a:gd name="T19" fmla="*/ 557371 h 582"/>
              <a:gd name="T20" fmla="*/ 139428 w 432"/>
              <a:gd name="T21" fmla="*/ 537465 h 582"/>
              <a:gd name="T22" fmla="*/ 192544 w 432"/>
              <a:gd name="T23" fmla="*/ 570642 h 582"/>
              <a:gd name="T24" fmla="*/ 219102 w 432"/>
              <a:gd name="T25" fmla="*/ 590548 h 582"/>
              <a:gd name="T26" fmla="*/ 212462 w 432"/>
              <a:gd name="T27" fmla="*/ 623725 h 582"/>
              <a:gd name="T28" fmla="*/ 239020 w 432"/>
              <a:gd name="T29" fmla="*/ 643631 h 582"/>
              <a:gd name="T30" fmla="*/ 265578 w 432"/>
              <a:gd name="T31" fmla="*/ 603819 h 582"/>
              <a:gd name="T32" fmla="*/ 292136 w 432"/>
              <a:gd name="T33" fmla="*/ 603819 h 582"/>
              <a:gd name="T34" fmla="*/ 351891 w 432"/>
              <a:gd name="T35" fmla="*/ 577277 h 582"/>
              <a:gd name="T36" fmla="*/ 424924 w 432"/>
              <a:gd name="T37" fmla="*/ 577277 h 582"/>
              <a:gd name="T38" fmla="*/ 464761 w 432"/>
              <a:gd name="T39" fmla="*/ 484382 h 582"/>
              <a:gd name="T40" fmla="*/ 471401 w 432"/>
              <a:gd name="T41" fmla="*/ 424664 h 582"/>
              <a:gd name="T42" fmla="*/ 424924 w 432"/>
              <a:gd name="T43" fmla="*/ 391487 h 582"/>
              <a:gd name="T44" fmla="*/ 451482 w 432"/>
              <a:gd name="T45" fmla="*/ 311862 h 582"/>
              <a:gd name="T46" fmla="*/ 438203 w 432"/>
              <a:gd name="T47" fmla="*/ 278686 h 582"/>
              <a:gd name="T48" fmla="*/ 438203 w 432"/>
              <a:gd name="T49" fmla="*/ 245509 h 582"/>
              <a:gd name="T50" fmla="*/ 405006 w 432"/>
              <a:gd name="T51" fmla="*/ 272050 h 582"/>
              <a:gd name="T52" fmla="*/ 338612 w 432"/>
              <a:gd name="T53" fmla="*/ 245509 h 582"/>
              <a:gd name="T54" fmla="*/ 325333 w 432"/>
              <a:gd name="T55" fmla="*/ 185790 h 582"/>
              <a:gd name="T56" fmla="*/ 265578 w 432"/>
              <a:gd name="T57" fmla="*/ 132707 h 582"/>
              <a:gd name="T58" fmla="*/ 245659 w 432"/>
              <a:gd name="T59" fmla="*/ 59718 h 582"/>
              <a:gd name="T60" fmla="*/ 192544 w 432"/>
              <a:gd name="T61" fmla="*/ 13271 h 582"/>
              <a:gd name="T62" fmla="*/ 146068 w 432"/>
              <a:gd name="T63" fmla="*/ 0 h 582"/>
              <a:gd name="T64" fmla="*/ 99592 w 432"/>
              <a:gd name="T65" fmla="*/ 33177 h 582"/>
              <a:gd name="T66" fmla="*/ 53116 w 432"/>
              <a:gd name="T67" fmla="*/ 46448 h 582"/>
              <a:gd name="T68" fmla="*/ 86313 w 432"/>
              <a:gd name="T69" fmla="*/ 99531 h 582"/>
              <a:gd name="T70" fmla="*/ 112871 w 432"/>
              <a:gd name="T71" fmla="*/ 139343 h 582"/>
              <a:gd name="T72" fmla="*/ 99592 w 432"/>
              <a:gd name="T73" fmla="*/ 172520 h 582"/>
              <a:gd name="T74" fmla="*/ 106231 w 432"/>
              <a:gd name="T75" fmla="*/ 205697 h 582"/>
              <a:gd name="T76" fmla="*/ 86313 w 432"/>
              <a:gd name="T77" fmla="*/ 252144 h 582"/>
              <a:gd name="T78" fmla="*/ 119510 w 432"/>
              <a:gd name="T79" fmla="*/ 305227 h 582"/>
              <a:gd name="T80" fmla="*/ 99592 w 432"/>
              <a:gd name="T81" fmla="*/ 325133 h 582"/>
              <a:gd name="T82" fmla="*/ 106231 w 432"/>
              <a:gd name="T83" fmla="*/ 351675 h 58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32" h="582">
                <a:moveTo>
                  <a:pt x="102" y="360"/>
                </a:moveTo>
                <a:lnTo>
                  <a:pt x="78" y="360"/>
                </a:lnTo>
                <a:lnTo>
                  <a:pt x="66" y="366"/>
                </a:lnTo>
                <a:lnTo>
                  <a:pt x="72" y="390"/>
                </a:lnTo>
                <a:lnTo>
                  <a:pt x="42" y="390"/>
                </a:lnTo>
                <a:lnTo>
                  <a:pt x="36" y="402"/>
                </a:lnTo>
                <a:lnTo>
                  <a:pt x="42" y="414"/>
                </a:lnTo>
                <a:lnTo>
                  <a:pt x="24" y="426"/>
                </a:lnTo>
                <a:lnTo>
                  <a:pt x="30" y="462"/>
                </a:lnTo>
                <a:lnTo>
                  <a:pt x="18" y="474"/>
                </a:lnTo>
                <a:lnTo>
                  <a:pt x="6" y="486"/>
                </a:lnTo>
                <a:lnTo>
                  <a:pt x="0" y="498"/>
                </a:lnTo>
                <a:lnTo>
                  <a:pt x="18" y="504"/>
                </a:lnTo>
                <a:lnTo>
                  <a:pt x="36" y="510"/>
                </a:lnTo>
                <a:lnTo>
                  <a:pt x="48" y="534"/>
                </a:lnTo>
                <a:lnTo>
                  <a:pt x="66" y="558"/>
                </a:lnTo>
                <a:lnTo>
                  <a:pt x="90" y="570"/>
                </a:lnTo>
                <a:lnTo>
                  <a:pt x="96" y="528"/>
                </a:lnTo>
                <a:lnTo>
                  <a:pt x="102" y="504"/>
                </a:lnTo>
                <a:lnTo>
                  <a:pt x="114" y="480"/>
                </a:lnTo>
                <a:lnTo>
                  <a:pt x="126" y="486"/>
                </a:lnTo>
                <a:lnTo>
                  <a:pt x="144" y="486"/>
                </a:lnTo>
                <a:lnTo>
                  <a:pt x="174" y="516"/>
                </a:lnTo>
                <a:lnTo>
                  <a:pt x="180" y="528"/>
                </a:lnTo>
                <a:lnTo>
                  <a:pt x="198" y="534"/>
                </a:lnTo>
                <a:lnTo>
                  <a:pt x="204" y="552"/>
                </a:lnTo>
                <a:lnTo>
                  <a:pt x="192" y="564"/>
                </a:lnTo>
                <a:lnTo>
                  <a:pt x="216" y="576"/>
                </a:lnTo>
                <a:lnTo>
                  <a:pt x="216" y="582"/>
                </a:lnTo>
                <a:lnTo>
                  <a:pt x="234" y="570"/>
                </a:lnTo>
                <a:lnTo>
                  <a:pt x="240" y="546"/>
                </a:lnTo>
                <a:lnTo>
                  <a:pt x="252" y="534"/>
                </a:lnTo>
                <a:lnTo>
                  <a:pt x="264" y="546"/>
                </a:lnTo>
                <a:lnTo>
                  <a:pt x="288" y="528"/>
                </a:lnTo>
                <a:lnTo>
                  <a:pt x="318" y="522"/>
                </a:lnTo>
                <a:lnTo>
                  <a:pt x="348" y="522"/>
                </a:lnTo>
                <a:lnTo>
                  <a:pt x="384" y="522"/>
                </a:lnTo>
                <a:lnTo>
                  <a:pt x="396" y="438"/>
                </a:lnTo>
                <a:lnTo>
                  <a:pt x="420" y="438"/>
                </a:lnTo>
                <a:lnTo>
                  <a:pt x="432" y="420"/>
                </a:lnTo>
                <a:lnTo>
                  <a:pt x="426" y="384"/>
                </a:lnTo>
                <a:lnTo>
                  <a:pt x="408" y="366"/>
                </a:lnTo>
                <a:lnTo>
                  <a:pt x="384" y="354"/>
                </a:lnTo>
                <a:lnTo>
                  <a:pt x="384" y="306"/>
                </a:lnTo>
                <a:lnTo>
                  <a:pt x="408" y="282"/>
                </a:lnTo>
                <a:lnTo>
                  <a:pt x="396" y="270"/>
                </a:lnTo>
                <a:lnTo>
                  <a:pt x="396" y="252"/>
                </a:lnTo>
                <a:lnTo>
                  <a:pt x="414" y="246"/>
                </a:lnTo>
                <a:lnTo>
                  <a:pt x="396" y="222"/>
                </a:lnTo>
                <a:lnTo>
                  <a:pt x="378" y="222"/>
                </a:lnTo>
                <a:lnTo>
                  <a:pt x="366" y="246"/>
                </a:lnTo>
                <a:lnTo>
                  <a:pt x="348" y="234"/>
                </a:lnTo>
                <a:lnTo>
                  <a:pt x="306" y="222"/>
                </a:lnTo>
                <a:lnTo>
                  <a:pt x="288" y="210"/>
                </a:lnTo>
                <a:lnTo>
                  <a:pt x="294" y="168"/>
                </a:lnTo>
                <a:lnTo>
                  <a:pt x="258" y="120"/>
                </a:lnTo>
                <a:lnTo>
                  <a:pt x="240" y="120"/>
                </a:lnTo>
                <a:lnTo>
                  <a:pt x="240" y="78"/>
                </a:lnTo>
                <a:lnTo>
                  <a:pt x="222" y="54"/>
                </a:lnTo>
                <a:lnTo>
                  <a:pt x="180" y="30"/>
                </a:lnTo>
                <a:lnTo>
                  <a:pt x="174" y="12"/>
                </a:lnTo>
                <a:lnTo>
                  <a:pt x="150" y="12"/>
                </a:lnTo>
                <a:lnTo>
                  <a:pt x="132" y="0"/>
                </a:lnTo>
                <a:lnTo>
                  <a:pt x="114" y="6"/>
                </a:lnTo>
                <a:lnTo>
                  <a:pt x="90" y="30"/>
                </a:lnTo>
                <a:lnTo>
                  <a:pt x="42" y="36"/>
                </a:lnTo>
                <a:lnTo>
                  <a:pt x="48" y="42"/>
                </a:lnTo>
                <a:lnTo>
                  <a:pt x="60" y="90"/>
                </a:lnTo>
                <a:lnTo>
                  <a:pt x="78" y="90"/>
                </a:lnTo>
                <a:lnTo>
                  <a:pt x="72" y="114"/>
                </a:lnTo>
                <a:lnTo>
                  <a:pt x="102" y="126"/>
                </a:lnTo>
                <a:lnTo>
                  <a:pt x="114" y="144"/>
                </a:lnTo>
                <a:lnTo>
                  <a:pt x="90" y="156"/>
                </a:lnTo>
                <a:lnTo>
                  <a:pt x="84" y="174"/>
                </a:lnTo>
                <a:lnTo>
                  <a:pt x="96" y="186"/>
                </a:lnTo>
                <a:lnTo>
                  <a:pt x="102" y="216"/>
                </a:lnTo>
                <a:lnTo>
                  <a:pt x="78" y="228"/>
                </a:lnTo>
                <a:lnTo>
                  <a:pt x="78" y="252"/>
                </a:lnTo>
                <a:lnTo>
                  <a:pt x="108" y="276"/>
                </a:lnTo>
                <a:lnTo>
                  <a:pt x="114" y="288"/>
                </a:lnTo>
                <a:lnTo>
                  <a:pt x="90" y="294"/>
                </a:lnTo>
                <a:lnTo>
                  <a:pt x="84" y="312"/>
                </a:lnTo>
                <a:lnTo>
                  <a:pt x="96" y="318"/>
                </a:lnTo>
                <a:lnTo>
                  <a:pt x="102" y="36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0" name="Freeform 31"/>
          <p:cNvSpPr>
            <a:spLocks noChangeAspect="1"/>
          </p:cNvSpPr>
          <p:nvPr/>
        </p:nvSpPr>
        <p:spPr bwMode="gray">
          <a:xfrm>
            <a:off x="3927475" y="4183063"/>
            <a:ext cx="66675" cy="98425"/>
          </a:xfrm>
          <a:custGeom>
            <a:avLst/>
            <a:gdLst>
              <a:gd name="T0" fmla="*/ 46874 w 60"/>
              <a:gd name="T1" fmla="*/ 0 h 90"/>
              <a:gd name="T2" fmla="*/ 6696 w 60"/>
              <a:gd name="T3" fmla="*/ 26291 h 90"/>
              <a:gd name="T4" fmla="*/ 0 w 60"/>
              <a:gd name="T5" fmla="*/ 52582 h 90"/>
              <a:gd name="T6" fmla="*/ 6696 w 60"/>
              <a:gd name="T7" fmla="*/ 85446 h 90"/>
              <a:gd name="T8" fmla="*/ 13393 w 60"/>
              <a:gd name="T9" fmla="*/ 85446 h 90"/>
              <a:gd name="T10" fmla="*/ 46874 w 60"/>
              <a:gd name="T11" fmla="*/ 98591 h 90"/>
              <a:gd name="T12" fmla="*/ 66963 w 60"/>
              <a:gd name="T13" fmla="*/ 59155 h 90"/>
              <a:gd name="T14" fmla="*/ 53570 w 60"/>
              <a:gd name="T15" fmla="*/ 46009 h 90"/>
              <a:gd name="T16" fmla="*/ 46874 w 60"/>
              <a:gd name="T17" fmla="*/ 0 h 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0" h="90">
                <a:moveTo>
                  <a:pt x="42" y="0"/>
                </a:moveTo>
                <a:lnTo>
                  <a:pt x="6" y="24"/>
                </a:lnTo>
                <a:lnTo>
                  <a:pt x="0" y="48"/>
                </a:lnTo>
                <a:lnTo>
                  <a:pt x="6" y="78"/>
                </a:lnTo>
                <a:lnTo>
                  <a:pt x="12" y="78"/>
                </a:lnTo>
                <a:lnTo>
                  <a:pt x="42" y="90"/>
                </a:lnTo>
                <a:lnTo>
                  <a:pt x="60" y="54"/>
                </a:lnTo>
                <a:lnTo>
                  <a:pt x="48" y="42"/>
                </a:lnTo>
                <a:lnTo>
                  <a:pt x="4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1" name="Freeform 32"/>
          <p:cNvSpPr>
            <a:spLocks noChangeAspect="1"/>
          </p:cNvSpPr>
          <p:nvPr/>
        </p:nvSpPr>
        <p:spPr bwMode="gray">
          <a:xfrm>
            <a:off x="3927475" y="4183063"/>
            <a:ext cx="66675" cy="98425"/>
          </a:xfrm>
          <a:custGeom>
            <a:avLst/>
            <a:gdLst>
              <a:gd name="T0" fmla="*/ 46874 w 60"/>
              <a:gd name="T1" fmla="*/ 0 h 90"/>
              <a:gd name="T2" fmla="*/ 6696 w 60"/>
              <a:gd name="T3" fmla="*/ 26291 h 90"/>
              <a:gd name="T4" fmla="*/ 0 w 60"/>
              <a:gd name="T5" fmla="*/ 52582 h 90"/>
              <a:gd name="T6" fmla="*/ 6696 w 60"/>
              <a:gd name="T7" fmla="*/ 85446 h 90"/>
              <a:gd name="T8" fmla="*/ 13393 w 60"/>
              <a:gd name="T9" fmla="*/ 85446 h 90"/>
              <a:gd name="T10" fmla="*/ 46874 w 60"/>
              <a:gd name="T11" fmla="*/ 98591 h 90"/>
              <a:gd name="T12" fmla="*/ 66963 w 60"/>
              <a:gd name="T13" fmla="*/ 59155 h 90"/>
              <a:gd name="T14" fmla="*/ 53570 w 60"/>
              <a:gd name="T15" fmla="*/ 46009 h 90"/>
              <a:gd name="T16" fmla="*/ 46874 w 60"/>
              <a:gd name="T17" fmla="*/ 0 h 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0" h="90">
                <a:moveTo>
                  <a:pt x="42" y="0"/>
                </a:moveTo>
                <a:lnTo>
                  <a:pt x="6" y="24"/>
                </a:lnTo>
                <a:lnTo>
                  <a:pt x="0" y="48"/>
                </a:lnTo>
                <a:lnTo>
                  <a:pt x="6" y="78"/>
                </a:lnTo>
                <a:lnTo>
                  <a:pt x="12" y="78"/>
                </a:lnTo>
                <a:lnTo>
                  <a:pt x="42" y="90"/>
                </a:lnTo>
                <a:lnTo>
                  <a:pt x="60" y="54"/>
                </a:lnTo>
                <a:lnTo>
                  <a:pt x="48" y="42"/>
                </a:lnTo>
                <a:lnTo>
                  <a:pt x="4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2" name="Freeform 33"/>
          <p:cNvSpPr>
            <a:spLocks noChangeAspect="1"/>
          </p:cNvSpPr>
          <p:nvPr/>
        </p:nvSpPr>
        <p:spPr bwMode="gray">
          <a:xfrm>
            <a:off x="1979613" y="4892675"/>
            <a:ext cx="473075" cy="752475"/>
          </a:xfrm>
          <a:custGeom>
            <a:avLst/>
            <a:gdLst>
              <a:gd name="T0" fmla="*/ 179247 w 427"/>
              <a:gd name="T1" fmla="*/ 685017 h 678"/>
              <a:gd name="T2" fmla="*/ 212441 w 427"/>
              <a:gd name="T3" fmla="*/ 658414 h 678"/>
              <a:gd name="T4" fmla="*/ 245635 w 427"/>
              <a:gd name="T5" fmla="*/ 631811 h 678"/>
              <a:gd name="T6" fmla="*/ 225719 w 427"/>
              <a:gd name="T7" fmla="*/ 591907 h 678"/>
              <a:gd name="T8" fmla="*/ 245635 w 427"/>
              <a:gd name="T9" fmla="*/ 545353 h 678"/>
              <a:gd name="T10" fmla="*/ 278829 w 427"/>
              <a:gd name="T11" fmla="*/ 485497 h 678"/>
              <a:gd name="T12" fmla="*/ 258913 w 427"/>
              <a:gd name="T13" fmla="*/ 432292 h 678"/>
              <a:gd name="T14" fmla="*/ 252274 w 427"/>
              <a:gd name="T15" fmla="*/ 392388 h 678"/>
              <a:gd name="T16" fmla="*/ 331939 w 427"/>
              <a:gd name="T17" fmla="*/ 352484 h 678"/>
              <a:gd name="T18" fmla="*/ 345217 w 427"/>
              <a:gd name="T19" fmla="*/ 312580 h 678"/>
              <a:gd name="T20" fmla="*/ 371772 w 427"/>
              <a:gd name="T21" fmla="*/ 232773 h 678"/>
              <a:gd name="T22" fmla="*/ 465821 w 427"/>
              <a:gd name="T23" fmla="*/ 186218 h 678"/>
              <a:gd name="T24" fmla="*/ 439266 w 427"/>
              <a:gd name="T25" fmla="*/ 139664 h 678"/>
              <a:gd name="T26" fmla="*/ 392795 w 427"/>
              <a:gd name="T27" fmla="*/ 79808 h 678"/>
              <a:gd name="T28" fmla="*/ 331939 w 427"/>
              <a:gd name="T29" fmla="*/ 99760 h 678"/>
              <a:gd name="T30" fmla="*/ 285468 w 427"/>
              <a:gd name="T31" fmla="*/ 66506 h 678"/>
              <a:gd name="T32" fmla="*/ 298745 w 427"/>
              <a:gd name="T33" fmla="*/ 33253 h 678"/>
              <a:gd name="T34" fmla="*/ 245635 w 427"/>
              <a:gd name="T35" fmla="*/ 0 h 678"/>
              <a:gd name="T36" fmla="*/ 238996 w 427"/>
              <a:gd name="T37" fmla="*/ 13301 h 678"/>
              <a:gd name="T38" fmla="*/ 199163 w 427"/>
              <a:gd name="T39" fmla="*/ 126362 h 678"/>
              <a:gd name="T40" fmla="*/ 159331 w 427"/>
              <a:gd name="T41" fmla="*/ 226122 h 678"/>
              <a:gd name="T42" fmla="*/ 132776 w 427"/>
              <a:gd name="T43" fmla="*/ 279327 h 678"/>
              <a:gd name="T44" fmla="*/ 86304 w 427"/>
              <a:gd name="T45" fmla="*/ 345834 h 678"/>
              <a:gd name="T46" fmla="*/ 53110 w 427"/>
              <a:gd name="T47" fmla="*/ 379087 h 678"/>
              <a:gd name="T48" fmla="*/ 19916 w 427"/>
              <a:gd name="T49" fmla="*/ 425641 h 678"/>
              <a:gd name="T50" fmla="*/ 33194 w 427"/>
              <a:gd name="T51" fmla="*/ 452244 h 678"/>
              <a:gd name="T52" fmla="*/ 79665 w 427"/>
              <a:gd name="T53" fmla="*/ 438943 h 678"/>
              <a:gd name="T54" fmla="*/ 59749 w 427"/>
              <a:gd name="T55" fmla="*/ 472196 h 678"/>
              <a:gd name="T56" fmla="*/ 33194 w 427"/>
              <a:gd name="T57" fmla="*/ 505449 h 678"/>
              <a:gd name="T58" fmla="*/ 73027 w 427"/>
              <a:gd name="T59" fmla="*/ 492148 h 678"/>
              <a:gd name="T60" fmla="*/ 86304 w 427"/>
              <a:gd name="T61" fmla="*/ 518750 h 678"/>
              <a:gd name="T62" fmla="*/ 53110 w 427"/>
              <a:gd name="T63" fmla="*/ 565305 h 678"/>
              <a:gd name="T64" fmla="*/ 26555 w 427"/>
              <a:gd name="T65" fmla="*/ 665065 h 678"/>
              <a:gd name="T66" fmla="*/ 0 w 427"/>
              <a:gd name="T67" fmla="*/ 718270 h 678"/>
              <a:gd name="T68" fmla="*/ 46471 w 427"/>
              <a:gd name="T69" fmla="*/ 704968 h 678"/>
              <a:gd name="T70" fmla="*/ 99582 w 427"/>
              <a:gd name="T71" fmla="*/ 724920 h 678"/>
              <a:gd name="T72" fmla="*/ 146053 w 427"/>
              <a:gd name="T73" fmla="*/ 751523 h 67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27" h="678">
                <a:moveTo>
                  <a:pt x="162" y="672"/>
                </a:moveTo>
                <a:lnTo>
                  <a:pt x="162" y="618"/>
                </a:lnTo>
                <a:lnTo>
                  <a:pt x="168" y="606"/>
                </a:lnTo>
                <a:lnTo>
                  <a:pt x="192" y="594"/>
                </a:lnTo>
                <a:lnTo>
                  <a:pt x="204" y="588"/>
                </a:lnTo>
                <a:lnTo>
                  <a:pt x="222" y="570"/>
                </a:lnTo>
                <a:lnTo>
                  <a:pt x="222" y="552"/>
                </a:lnTo>
                <a:lnTo>
                  <a:pt x="204" y="534"/>
                </a:lnTo>
                <a:lnTo>
                  <a:pt x="204" y="516"/>
                </a:lnTo>
                <a:lnTo>
                  <a:pt x="222" y="492"/>
                </a:lnTo>
                <a:lnTo>
                  <a:pt x="252" y="474"/>
                </a:lnTo>
                <a:lnTo>
                  <a:pt x="252" y="438"/>
                </a:lnTo>
                <a:lnTo>
                  <a:pt x="240" y="438"/>
                </a:lnTo>
                <a:lnTo>
                  <a:pt x="234" y="390"/>
                </a:lnTo>
                <a:lnTo>
                  <a:pt x="228" y="378"/>
                </a:lnTo>
                <a:lnTo>
                  <a:pt x="228" y="354"/>
                </a:lnTo>
                <a:lnTo>
                  <a:pt x="276" y="360"/>
                </a:lnTo>
                <a:lnTo>
                  <a:pt x="300" y="318"/>
                </a:lnTo>
                <a:lnTo>
                  <a:pt x="306" y="288"/>
                </a:lnTo>
                <a:lnTo>
                  <a:pt x="312" y="282"/>
                </a:lnTo>
                <a:lnTo>
                  <a:pt x="330" y="258"/>
                </a:lnTo>
                <a:lnTo>
                  <a:pt x="336" y="210"/>
                </a:lnTo>
                <a:lnTo>
                  <a:pt x="361" y="204"/>
                </a:lnTo>
                <a:lnTo>
                  <a:pt x="421" y="168"/>
                </a:lnTo>
                <a:lnTo>
                  <a:pt x="427" y="144"/>
                </a:lnTo>
                <a:lnTo>
                  <a:pt x="397" y="126"/>
                </a:lnTo>
                <a:lnTo>
                  <a:pt x="403" y="102"/>
                </a:lnTo>
                <a:lnTo>
                  <a:pt x="355" y="72"/>
                </a:lnTo>
                <a:lnTo>
                  <a:pt x="336" y="78"/>
                </a:lnTo>
                <a:lnTo>
                  <a:pt x="300" y="90"/>
                </a:lnTo>
                <a:lnTo>
                  <a:pt x="288" y="60"/>
                </a:lnTo>
                <a:lnTo>
                  <a:pt x="258" y="60"/>
                </a:lnTo>
                <a:lnTo>
                  <a:pt x="252" y="48"/>
                </a:lnTo>
                <a:lnTo>
                  <a:pt x="270" y="30"/>
                </a:lnTo>
                <a:lnTo>
                  <a:pt x="246" y="12"/>
                </a:lnTo>
                <a:lnTo>
                  <a:pt x="222" y="0"/>
                </a:lnTo>
                <a:lnTo>
                  <a:pt x="222" y="6"/>
                </a:lnTo>
                <a:lnTo>
                  <a:pt x="216" y="12"/>
                </a:lnTo>
                <a:lnTo>
                  <a:pt x="204" y="36"/>
                </a:lnTo>
                <a:lnTo>
                  <a:pt x="180" y="114"/>
                </a:lnTo>
                <a:lnTo>
                  <a:pt x="168" y="156"/>
                </a:lnTo>
                <a:lnTo>
                  <a:pt x="144" y="204"/>
                </a:lnTo>
                <a:lnTo>
                  <a:pt x="126" y="228"/>
                </a:lnTo>
                <a:lnTo>
                  <a:pt x="120" y="252"/>
                </a:lnTo>
                <a:lnTo>
                  <a:pt x="114" y="276"/>
                </a:lnTo>
                <a:lnTo>
                  <a:pt x="78" y="312"/>
                </a:lnTo>
                <a:lnTo>
                  <a:pt x="54" y="324"/>
                </a:lnTo>
                <a:lnTo>
                  <a:pt x="48" y="342"/>
                </a:lnTo>
                <a:lnTo>
                  <a:pt x="30" y="372"/>
                </a:lnTo>
                <a:lnTo>
                  <a:pt x="18" y="384"/>
                </a:lnTo>
                <a:lnTo>
                  <a:pt x="12" y="414"/>
                </a:lnTo>
                <a:lnTo>
                  <a:pt x="30" y="408"/>
                </a:lnTo>
                <a:lnTo>
                  <a:pt x="48" y="396"/>
                </a:lnTo>
                <a:lnTo>
                  <a:pt x="72" y="396"/>
                </a:lnTo>
                <a:lnTo>
                  <a:pt x="72" y="420"/>
                </a:lnTo>
                <a:lnTo>
                  <a:pt x="54" y="426"/>
                </a:lnTo>
                <a:lnTo>
                  <a:pt x="36" y="426"/>
                </a:lnTo>
                <a:lnTo>
                  <a:pt x="30" y="456"/>
                </a:lnTo>
                <a:lnTo>
                  <a:pt x="54" y="456"/>
                </a:lnTo>
                <a:lnTo>
                  <a:pt x="66" y="444"/>
                </a:lnTo>
                <a:lnTo>
                  <a:pt x="84" y="456"/>
                </a:lnTo>
                <a:lnTo>
                  <a:pt x="78" y="468"/>
                </a:lnTo>
                <a:lnTo>
                  <a:pt x="60" y="468"/>
                </a:lnTo>
                <a:lnTo>
                  <a:pt x="48" y="510"/>
                </a:lnTo>
                <a:lnTo>
                  <a:pt x="36" y="558"/>
                </a:lnTo>
                <a:lnTo>
                  <a:pt x="24" y="600"/>
                </a:lnTo>
                <a:lnTo>
                  <a:pt x="0" y="630"/>
                </a:lnTo>
                <a:lnTo>
                  <a:pt x="0" y="648"/>
                </a:lnTo>
                <a:lnTo>
                  <a:pt x="18" y="648"/>
                </a:lnTo>
                <a:lnTo>
                  <a:pt x="42" y="636"/>
                </a:lnTo>
                <a:lnTo>
                  <a:pt x="66" y="654"/>
                </a:lnTo>
                <a:lnTo>
                  <a:pt x="90" y="654"/>
                </a:lnTo>
                <a:lnTo>
                  <a:pt x="120" y="678"/>
                </a:lnTo>
                <a:lnTo>
                  <a:pt x="132" y="678"/>
                </a:lnTo>
                <a:lnTo>
                  <a:pt x="162" y="6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3" name="Freeform 34"/>
          <p:cNvSpPr>
            <a:spLocks noChangeAspect="1"/>
          </p:cNvSpPr>
          <p:nvPr/>
        </p:nvSpPr>
        <p:spPr bwMode="gray">
          <a:xfrm>
            <a:off x="2157413" y="4706938"/>
            <a:ext cx="1317625" cy="1182687"/>
          </a:xfrm>
          <a:custGeom>
            <a:avLst/>
            <a:gdLst>
              <a:gd name="T0" fmla="*/ 857668 w 1190"/>
              <a:gd name="T1" fmla="*/ 319036 h 1068"/>
              <a:gd name="T2" fmla="*/ 924068 w 1190"/>
              <a:gd name="T3" fmla="*/ 345622 h 1068"/>
              <a:gd name="T4" fmla="*/ 970548 w 1190"/>
              <a:gd name="T5" fmla="*/ 398795 h 1068"/>
              <a:gd name="T6" fmla="*/ 1023668 w 1190"/>
              <a:gd name="T7" fmla="*/ 432028 h 1068"/>
              <a:gd name="T8" fmla="*/ 1097815 w 1190"/>
              <a:gd name="T9" fmla="*/ 445321 h 1068"/>
              <a:gd name="T10" fmla="*/ 1137655 w 1190"/>
              <a:gd name="T11" fmla="*/ 491847 h 1068"/>
              <a:gd name="T12" fmla="*/ 1197415 w 1190"/>
              <a:gd name="T13" fmla="*/ 531726 h 1068"/>
              <a:gd name="T14" fmla="*/ 1263815 w 1190"/>
              <a:gd name="T15" fmla="*/ 518433 h 1068"/>
              <a:gd name="T16" fmla="*/ 1316935 w 1190"/>
              <a:gd name="T17" fmla="*/ 551666 h 1068"/>
              <a:gd name="T18" fmla="*/ 1243895 w 1190"/>
              <a:gd name="T19" fmla="*/ 644718 h 1068"/>
              <a:gd name="T20" fmla="*/ 1043588 w 1190"/>
              <a:gd name="T21" fmla="*/ 677951 h 1068"/>
              <a:gd name="T22" fmla="*/ 997108 w 1190"/>
              <a:gd name="T23" fmla="*/ 731124 h 1068"/>
              <a:gd name="T24" fmla="*/ 844388 w 1190"/>
              <a:gd name="T25" fmla="*/ 930521 h 1068"/>
              <a:gd name="T26" fmla="*/ 837748 w 1190"/>
              <a:gd name="T27" fmla="*/ 996987 h 1068"/>
              <a:gd name="T28" fmla="*/ 751428 w 1190"/>
              <a:gd name="T29" fmla="*/ 1103332 h 1068"/>
              <a:gd name="T30" fmla="*/ 645187 w 1190"/>
              <a:gd name="T31" fmla="*/ 1096685 h 1068"/>
              <a:gd name="T32" fmla="*/ 558867 w 1190"/>
              <a:gd name="T33" fmla="*/ 1183091 h 1068"/>
              <a:gd name="T34" fmla="*/ 485827 w 1190"/>
              <a:gd name="T35" fmla="*/ 1163151 h 1068"/>
              <a:gd name="T36" fmla="*/ 366307 w 1190"/>
              <a:gd name="T37" fmla="*/ 1123272 h 1068"/>
              <a:gd name="T38" fmla="*/ 233507 w 1190"/>
              <a:gd name="T39" fmla="*/ 1129918 h 1068"/>
              <a:gd name="T40" fmla="*/ 132800 w 1190"/>
              <a:gd name="T41" fmla="*/ 1176444 h 1068"/>
              <a:gd name="T42" fmla="*/ 92960 w 1190"/>
              <a:gd name="T43" fmla="*/ 1076746 h 1068"/>
              <a:gd name="T44" fmla="*/ 59760 w 1190"/>
              <a:gd name="T45" fmla="*/ 963754 h 1068"/>
              <a:gd name="T46" fmla="*/ 0 w 1190"/>
              <a:gd name="T47" fmla="*/ 870702 h 1068"/>
              <a:gd name="T48" fmla="*/ 46480 w 1190"/>
              <a:gd name="T49" fmla="*/ 837469 h 1068"/>
              <a:gd name="T50" fmla="*/ 46480 w 1190"/>
              <a:gd name="T51" fmla="*/ 777650 h 1068"/>
              <a:gd name="T52" fmla="*/ 99600 w 1190"/>
              <a:gd name="T53" fmla="*/ 711184 h 1068"/>
              <a:gd name="T54" fmla="*/ 79680 w 1190"/>
              <a:gd name="T55" fmla="*/ 618132 h 1068"/>
              <a:gd name="T56" fmla="*/ 126160 w 1190"/>
              <a:gd name="T57" fmla="*/ 584899 h 1068"/>
              <a:gd name="T58" fmla="*/ 166000 w 1190"/>
              <a:gd name="T59" fmla="*/ 498493 h 1068"/>
              <a:gd name="T60" fmla="*/ 220227 w 1190"/>
              <a:gd name="T61" fmla="*/ 412088 h 1068"/>
              <a:gd name="T62" fmla="*/ 260067 w 1190"/>
              <a:gd name="T63" fmla="*/ 325682 h 1068"/>
              <a:gd name="T64" fmla="*/ 192560 w 1190"/>
              <a:gd name="T65" fmla="*/ 272510 h 1068"/>
              <a:gd name="T66" fmla="*/ 106240 w 1190"/>
              <a:gd name="T67" fmla="*/ 252570 h 1068"/>
              <a:gd name="T68" fmla="*/ 92960 w 1190"/>
              <a:gd name="T69" fmla="*/ 199397 h 1068"/>
              <a:gd name="T70" fmla="*/ 73040 w 1190"/>
              <a:gd name="T71" fmla="*/ 179458 h 1068"/>
              <a:gd name="T72" fmla="*/ 86320 w 1190"/>
              <a:gd name="T73" fmla="*/ 146225 h 1068"/>
              <a:gd name="T74" fmla="*/ 73040 w 1190"/>
              <a:gd name="T75" fmla="*/ 112992 h 1068"/>
              <a:gd name="T76" fmla="*/ 46480 w 1190"/>
              <a:gd name="T77" fmla="*/ 59819 h 1068"/>
              <a:gd name="T78" fmla="*/ 132800 w 1190"/>
              <a:gd name="T79" fmla="*/ 39879 h 1068"/>
              <a:gd name="T80" fmla="*/ 185920 w 1190"/>
              <a:gd name="T81" fmla="*/ 33233 h 1068"/>
              <a:gd name="T82" fmla="*/ 185920 w 1190"/>
              <a:gd name="T83" fmla="*/ 13293 h 1068"/>
              <a:gd name="T84" fmla="*/ 253427 w 1190"/>
              <a:gd name="T85" fmla="*/ 6647 h 1068"/>
              <a:gd name="T86" fmla="*/ 293267 w 1190"/>
              <a:gd name="T87" fmla="*/ 53173 h 1068"/>
              <a:gd name="T88" fmla="*/ 426067 w 1190"/>
              <a:gd name="T89" fmla="*/ 79759 h 1068"/>
              <a:gd name="T90" fmla="*/ 512387 w 1190"/>
              <a:gd name="T91" fmla="*/ 139578 h 1068"/>
              <a:gd name="T92" fmla="*/ 598707 w 1190"/>
              <a:gd name="T93" fmla="*/ 186104 h 1068"/>
              <a:gd name="T94" fmla="*/ 678388 w 1190"/>
              <a:gd name="T95" fmla="*/ 192751 h 1068"/>
              <a:gd name="T96" fmla="*/ 711588 w 1190"/>
              <a:gd name="T97" fmla="*/ 212691 h 1068"/>
              <a:gd name="T98" fmla="*/ 777988 w 1190"/>
              <a:gd name="T99" fmla="*/ 252570 h 106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90" h="1068">
                <a:moveTo>
                  <a:pt x="763" y="240"/>
                </a:moveTo>
                <a:lnTo>
                  <a:pt x="775" y="252"/>
                </a:lnTo>
                <a:lnTo>
                  <a:pt x="775" y="288"/>
                </a:lnTo>
                <a:lnTo>
                  <a:pt x="787" y="282"/>
                </a:lnTo>
                <a:lnTo>
                  <a:pt x="805" y="312"/>
                </a:lnTo>
                <a:lnTo>
                  <a:pt x="835" y="312"/>
                </a:lnTo>
                <a:lnTo>
                  <a:pt x="835" y="342"/>
                </a:lnTo>
                <a:lnTo>
                  <a:pt x="853" y="348"/>
                </a:lnTo>
                <a:lnTo>
                  <a:pt x="877" y="360"/>
                </a:lnTo>
                <a:lnTo>
                  <a:pt x="883" y="384"/>
                </a:lnTo>
                <a:lnTo>
                  <a:pt x="901" y="378"/>
                </a:lnTo>
                <a:lnTo>
                  <a:pt x="925" y="390"/>
                </a:lnTo>
                <a:lnTo>
                  <a:pt x="943" y="372"/>
                </a:lnTo>
                <a:lnTo>
                  <a:pt x="955" y="384"/>
                </a:lnTo>
                <a:lnTo>
                  <a:pt x="992" y="402"/>
                </a:lnTo>
                <a:lnTo>
                  <a:pt x="1028" y="426"/>
                </a:lnTo>
                <a:lnTo>
                  <a:pt x="1040" y="432"/>
                </a:lnTo>
                <a:lnTo>
                  <a:pt x="1028" y="444"/>
                </a:lnTo>
                <a:lnTo>
                  <a:pt x="1028" y="456"/>
                </a:lnTo>
                <a:lnTo>
                  <a:pt x="1052" y="450"/>
                </a:lnTo>
                <a:lnTo>
                  <a:pt x="1082" y="480"/>
                </a:lnTo>
                <a:lnTo>
                  <a:pt x="1118" y="480"/>
                </a:lnTo>
                <a:lnTo>
                  <a:pt x="1130" y="486"/>
                </a:lnTo>
                <a:lnTo>
                  <a:pt x="1142" y="468"/>
                </a:lnTo>
                <a:lnTo>
                  <a:pt x="1166" y="462"/>
                </a:lnTo>
                <a:lnTo>
                  <a:pt x="1172" y="468"/>
                </a:lnTo>
                <a:lnTo>
                  <a:pt x="1190" y="498"/>
                </a:lnTo>
                <a:lnTo>
                  <a:pt x="1172" y="510"/>
                </a:lnTo>
                <a:lnTo>
                  <a:pt x="1178" y="540"/>
                </a:lnTo>
                <a:lnTo>
                  <a:pt x="1124" y="582"/>
                </a:lnTo>
                <a:lnTo>
                  <a:pt x="1088" y="582"/>
                </a:lnTo>
                <a:lnTo>
                  <a:pt x="1046" y="606"/>
                </a:lnTo>
                <a:lnTo>
                  <a:pt x="943" y="612"/>
                </a:lnTo>
                <a:lnTo>
                  <a:pt x="913" y="630"/>
                </a:lnTo>
                <a:lnTo>
                  <a:pt x="919" y="648"/>
                </a:lnTo>
                <a:lnTo>
                  <a:pt x="901" y="660"/>
                </a:lnTo>
                <a:lnTo>
                  <a:pt x="883" y="654"/>
                </a:lnTo>
                <a:lnTo>
                  <a:pt x="763" y="768"/>
                </a:lnTo>
                <a:lnTo>
                  <a:pt x="763" y="840"/>
                </a:lnTo>
                <a:lnTo>
                  <a:pt x="781" y="858"/>
                </a:lnTo>
                <a:lnTo>
                  <a:pt x="781" y="882"/>
                </a:lnTo>
                <a:lnTo>
                  <a:pt x="757" y="900"/>
                </a:lnTo>
                <a:lnTo>
                  <a:pt x="733" y="912"/>
                </a:lnTo>
                <a:lnTo>
                  <a:pt x="673" y="972"/>
                </a:lnTo>
                <a:lnTo>
                  <a:pt x="679" y="996"/>
                </a:lnTo>
                <a:lnTo>
                  <a:pt x="661" y="1002"/>
                </a:lnTo>
                <a:lnTo>
                  <a:pt x="649" y="996"/>
                </a:lnTo>
                <a:lnTo>
                  <a:pt x="583" y="990"/>
                </a:lnTo>
                <a:lnTo>
                  <a:pt x="571" y="1008"/>
                </a:lnTo>
                <a:lnTo>
                  <a:pt x="535" y="1020"/>
                </a:lnTo>
                <a:lnTo>
                  <a:pt x="505" y="1068"/>
                </a:lnTo>
                <a:lnTo>
                  <a:pt x="487" y="1068"/>
                </a:lnTo>
                <a:lnTo>
                  <a:pt x="469" y="1044"/>
                </a:lnTo>
                <a:lnTo>
                  <a:pt x="439" y="1050"/>
                </a:lnTo>
                <a:lnTo>
                  <a:pt x="415" y="1038"/>
                </a:lnTo>
                <a:lnTo>
                  <a:pt x="367" y="1038"/>
                </a:lnTo>
                <a:lnTo>
                  <a:pt x="331" y="1014"/>
                </a:lnTo>
                <a:lnTo>
                  <a:pt x="265" y="1008"/>
                </a:lnTo>
                <a:lnTo>
                  <a:pt x="229" y="1026"/>
                </a:lnTo>
                <a:lnTo>
                  <a:pt x="211" y="1020"/>
                </a:lnTo>
                <a:lnTo>
                  <a:pt x="156" y="1050"/>
                </a:lnTo>
                <a:lnTo>
                  <a:pt x="138" y="1062"/>
                </a:lnTo>
                <a:lnTo>
                  <a:pt x="120" y="1062"/>
                </a:lnTo>
                <a:lnTo>
                  <a:pt x="108" y="1038"/>
                </a:lnTo>
                <a:lnTo>
                  <a:pt x="78" y="1008"/>
                </a:lnTo>
                <a:lnTo>
                  <a:pt x="84" y="972"/>
                </a:lnTo>
                <a:lnTo>
                  <a:pt x="84" y="942"/>
                </a:lnTo>
                <a:lnTo>
                  <a:pt x="78" y="918"/>
                </a:lnTo>
                <a:lnTo>
                  <a:pt x="54" y="870"/>
                </a:lnTo>
                <a:lnTo>
                  <a:pt x="30" y="846"/>
                </a:lnTo>
                <a:lnTo>
                  <a:pt x="0" y="840"/>
                </a:lnTo>
                <a:lnTo>
                  <a:pt x="0" y="786"/>
                </a:lnTo>
                <a:lnTo>
                  <a:pt x="6" y="774"/>
                </a:lnTo>
                <a:lnTo>
                  <a:pt x="30" y="762"/>
                </a:lnTo>
                <a:lnTo>
                  <a:pt x="42" y="756"/>
                </a:lnTo>
                <a:lnTo>
                  <a:pt x="60" y="738"/>
                </a:lnTo>
                <a:lnTo>
                  <a:pt x="60" y="720"/>
                </a:lnTo>
                <a:lnTo>
                  <a:pt x="42" y="702"/>
                </a:lnTo>
                <a:lnTo>
                  <a:pt x="42" y="684"/>
                </a:lnTo>
                <a:lnTo>
                  <a:pt x="60" y="660"/>
                </a:lnTo>
                <a:lnTo>
                  <a:pt x="90" y="642"/>
                </a:lnTo>
                <a:lnTo>
                  <a:pt x="90" y="606"/>
                </a:lnTo>
                <a:lnTo>
                  <a:pt x="78" y="606"/>
                </a:lnTo>
                <a:lnTo>
                  <a:pt x="72" y="558"/>
                </a:lnTo>
                <a:lnTo>
                  <a:pt x="66" y="546"/>
                </a:lnTo>
                <a:lnTo>
                  <a:pt x="66" y="522"/>
                </a:lnTo>
                <a:lnTo>
                  <a:pt x="114" y="528"/>
                </a:lnTo>
                <a:lnTo>
                  <a:pt x="138" y="486"/>
                </a:lnTo>
                <a:lnTo>
                  <a:pt x="144" y="456"/>
                </a:lnTo>
                <a:lnTo>
                  <a:pt x="150" y="450"/>
                </a:lnTo>
                <a:lnTo>
                  <a:pt x="168" y="426"/>
                </a:lnTo>
                <a:lnTo>
                  <a:pt x="174" y="378"/>
                </a:lnTo>
                <a:lnTo>
                  <a:pt x="199" y="372"/>
                </a:lnTo>
                <a:lnTo>
                  <a:pt x="259" y="336"/>
                </a:lnTo>
                <a:lnTo>
                  <a:pt x="265" y="312"/>
                </a:lnTo>
                <a:lnTo>
                  <a:pt x="235" y="294"/>
                </a:lnTo>
                <a:lnTo>
                  <a:pt x="241" y="270"/>
                </a:lnTo>
                <a:lnTo>
                  <a:pt x="193" y="240"/>
                </a:lnTo>
                <a:lnTo>
                  <a:pt x="174" y="246"/>
                </a:lnTo>
                <a:lnTo>
                  <a:pt x="138" y="258"/>
                </a:lnTo>
                <a:lnTo>
                  <a:pt x="126" y="228"/>
                </a:lnTo>
                <a:lnTo>
                  <a:pt x="96" y="228"/>
                </a:lnTo>
                <a:lnTo>
                  <a:pt x="90" y="216"/>
                </a:lnTo>
                <a:lnTo>
                  <a:pt x="108" y="198"/>
                </a:lnTo>
                <a:lnTo>
                  <a:pt x="84" y="180"/>
                </a:lnTo>
                <a:lnTo>
                  <a:pt x="60" y="168"/>
                </a:lnTo>
                <a:lnTo>
                  <a:pt x="60" y="174"/>
                </a:lnTo>
                <a:lnTo>
                  <a:pt x="66" y="162"/>
                </a:lnTo>
                <a:lnTo>
                  <a:pt x="60" y="150"/>
                </a:lnTo>
                <a:lnTo>
                  <a:pt x="72" y="138"/>
                </a:lnTo>
                <a:lnTo>
                  <a:pt x="78" y="132"/>
                </a:lnTo>
                <a:lnTo>
                  <a:pt x="66" y="120"/>
                </a:lnTo>
                <a:lnTo>
                  <a:pt x="78" y="108"/>
                </a:lnTo>
                <a:lnTo>
                  <a:pt x="66" y="102"/>
                </a:lnTo>
                <a:lnTo>
                  <a:pt x="54" y="84"/>
                </a:lnTo>
                <a:lnTo>
                  <a:pt x="54" y="72"/>
                </a:lnTo>
                <a:lnTo>
                  <a:pt x="42" y="54"/>
                </a:lnTo>
                <a:lnTo>
                  <a:pt x="66" y="30"/>
                </a:lnTo>
                <a:lnTo>
                  <a:pt x="108" y="24"/>
                </a:lnTo>
                <a:lnTo>
                  <a:pt x="120" y="36"/>
                </a:lnTo>
                <a:lnTo>
                  <a:pt x="144" y="36"/>
                </a:lnTo>
                <a:lnTo>
                  <a:pt x="156" y="48"/>
                </a:lnTo>
                <a:lnTo>
                  <a:pt x="168" y="30"/>
                </a:lnTo>
                <a:lnTo>
                  <a:pt x="144" y="12"/>
                </a:lnTo>
                <a:lnTo>
                  <a:pt x="156" y="6"/>
                </a:lnTo>
                <a:lnTo>
                  <a:pt x="168" y="12"/>
                </a:lnTo>
                <a:lnTo>
                  <a:pt x="181" y="6"/>
                </a:lnTo>
                <a:lnTo>
                  <a:pt x="199" y="0"/>
                </a:lnTo>
                <a:lnTo>
                  <a:pt x="229" y="6"/>
                </a:lnTo>
                <a:lnTo>
                  <a:pt x="241" y="24"/>
                </a:lnTo>
                <a:lnTo>
                  <a:pt x="259" y="30"/>
                </a:lnTo>
                <a:lnTo>
                  <a:pt x="265" y="48"/>
                </a:lnTo>
                <a:lnTo>
                  <a:pt x="313" y="60"/>
                </a:lnTo>
                <a:lnTo>
                  <a:pt x="349" y="78"/>
                </a:lnTo>
                <a:lnTo>
                  <a:pt x="385" y="72"/>
                </a:lnTo>
                <a:lnTo>
                  <a:pt x="409" y="90"/>
                </a:lnTo>
                <a:lnTo>
                  <a:pt x="439" y="120"/>
                </a:lnTo>
                <a:lnTo>
                  <a:pt x="463" y="126"/>
                </a:lnTo>
                <a:lnTo>
                  <a:pt x="493" y="150"/>
                </a:lnTo>
                <a:lnTo>
                  <a:pt x="529" y="150"/>
                </a:lnTo>
                <a:lnTo>
                  <a:pt x="541" y="168"/>
                </a:lnTo>
                <a:lnTo>
                  <a:pt x="589" y="162"/>
                </a:lnTo>
                <a:lnTo>
                  <a:pt x="595" y="180"/>
                </a:lnTo>
                <a:lnTo>
                  <a:pt x="613" y="174"/>
                </a:lnTo>
                <a:lnTo>
                  <a:pt x="619" y="192"/>
                </a:lnTo>
                <a:lnTo>
                  <a:pt x="631" y="204"/>
                </a:lnTo>
                <a:lnTo>
                  <a:pt x="643" y="192"/>
                </a:lnTo>
                <a:lnTo>
                  <a:pt x="649" y="186"/>
                </a:lnTo>
                <a:lnTo>
                  <a:pt x="679" y="210"/>
                </a:lnTo>
                <a:lnTo>
                  <a:pt x="703" y="228"/>
                </a:lnTo>
                <a:lnTo>
                  <a:pt x="745" y="228"/>
                </a:lnTo>
                <a:lnTo>
                  <a:pt x="763" y="24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4" name="Freeform 35"/>
          <p:cNvSpPr>
            <a:spLocks noChangeAspect="1"/>
          </p:cNvSpPr>
          <p:nvPr/>
        </p:nvSpPr>
        <p:spPr bwMode="gray">
          <a:xfrm>
            <a:off x="2897188" y="3976688"/>
            <a:ext cx="1217612" cy="1268412"/>
          </a:xfrm>
          <a:custGeom>
            <a:avLst/>
            <a:gdLst>
              <a:gd name="T0" fmla="*/ 951421 w 1100"/>
              <a:gd name="T1" fmla="*/ 252404 h 1146"/>
              <a:gd name="T2" fmla="*/ 904903 w 1100"/>
              <a:gd name="T3" fmla="*/ 205908 h 1146"/>
              <a:gd name="T4" fmla="*/ 865029 w 1100"/>
              <a:gd name="T5" fmla="*/ 159413 h 1146"/>
              <a:gd name="T6" fmla="*/ 831801 w 1100"/>
              <a:gd name="T7" fmla="*/ 73064 h 1146"/>
              <a:gd name="T8" fmla="*/ 765346 w 1100"/>
              <a:gd name="T9" fmla="*/ 0 h 1146"/>
              <a:gd name="T10" fmla="*/ 685599 w 1100"/>
              <a:gd name="T11" fmla="*/ 13284 h 1146"/>
              <a:gd name="T12" fmla="*/ 672308 w 1100"/>
              <a:gd name="T13" fmla="*/ 126202 h 1146"/>
              <a:gd name="T14" fmla="*/ 506169 w 1100"/>
              <a:gd name="T15" fmla="*/ 166055 h 1146"/>
              <a:gd name="T16" fmla="*/ 406486 w 1100"/>
              <a:gd name="T17" fmla="*/ 166055 h 1146"/>
              <a:gd name="T18" fmla="*/ 366613 w 1100"/>
              <a:gd name="T19" fmla="*/ 112917 h 1146"/>
              <a:gd name="T20" fmla="*/ 318986 w 1100"/>
              <a:gd name="T21" fmla="*/ 159413 h 1146"/>
              <a:gd name="T22" fmla="*/ 333385 w 1100"/>
              <a:gd name="T23" fmla="*/ 252404 h 1146"/>
              <a:gd name="T24" fmla="*/ 192721 w 1100"/>
              <a:gd name="T25" fmla="*/ 212551 h 1146"/>
              <a:gd name="T26" fmla="*/ 86392 w 1100"/>
              <a:gd name="T27" fmla="*/ 172697 h 1146"/>
              <a:gd name="T28" fmla="*/ 26582 w 1100"/>
              <a:gd name="T29" fmla="*/ 199266 h 1146"/>
              <a:gd name="T30" fmla="*/ 19937 w 1100"/>
              <a:gd name="T31" fmla="*/ 212551 h 1146"/>
              <a:gd name="T32" fmla="*/ 13291 w 1100"/>
              <a:gd name="T33" fmla="*/ 265688 h 1146"/>
              <a:gd name="T34" fmla="*/ 112974 w 1100"/>
              <a:gd name="T35" fmla="*/ 332110 h 1146"/>
              <a:gd name="T36" fmla="*/ 146202 w 1100"/>
              <a:gd name="T37" fmla="*/ 358679 h 1146"/>
              <a:gd name="T38" fmla="*/ 172784 w 1100"/>
              <a:gd name="T39" fmla="*/ 385248 h 1146"/>
              <a:gd name="T40" fmla="*/ 219303 w 1100"/>
              <a:gd name="T41" fmla="*/ 425101 h 1146"/>
              <a:gd name="T42" fmla="*/ 199367 w 1100"/>
              <a:gd name="T43" fmla="*/ 458312 h 1146"/>
              <a:gd name="T44" fmla="*/ 199367 w 1100"/>
              <a:gd name="T45" fmla="*/ 551303 h 1146"/>
              <a:gd name="T46" fmla="*/ 259176 w 1100"/>
              <a:gd name="T47" fmla="*/ 617725 h 1146"/>
              <a:gd name="T48" fmla="*/ 245885 w 1100"/>
              <a:gd name="T49" fmla="*/ 684147 h 1146"/>
              <a:gd name="T50" fmla="*/ 279113 w 1100"/>
              <a:gd name="T51" fmla="*/ 783780 h 1146"/>
              <a:gd name="T52" fmla="*/ 245885 w 1100"/>
              <a:gd name="T53" fmla="*/ 830276 h 1146"/>
              <a:gd name="T54" fmla="*/ 206012 w 1100"/>
              <a:gd name="T55" fmla="*/ 777138 h 1146"/>
              <a:gd name="T56" fmla="*/ 212658 w 1100"/>
              <a:gd name="T57" fmla="*/ 816991 h 1146"/>
              <a:gd name="T58" fmla="*/ 152848 w 1100"/>
              <a:gd name="T59" fmla="*/ 896698 h 1146"/>
              <a:gd name="T60" fmla="*/ 119620 w 1100"/>
              <a:gd name="T61" fmla="*/ 1009615 h 1146"/>
              <a:gd name="T62" fmla="*/ 186075 w 1100"/>
              <a:gd name="T63" fmla="*/ 1076037 h 1146"/>
              <a:gd name="T64" fmla="*/ 239240 w 1100"/>
              <a:gd name="T65" fmla="*/ 1155744 h 1146"/>
              <a:gd name="T66" fmla="*/ 318986 w 1100"/>
              <a:gd name="T67" fmla="*/ 1155744 h 1146"/>
              <a:gd name="T68" fmla="*/ 426423 w 1100"/>
              <a:gd name="T69" fmla="*/ 1215523 h 1146"/>
              <a:gd name="T70" fmla="*/ 512815 w 1100"/>
              <a:gd name="T71" fmla="*/ 1268661 h 1146"/>
              <a:gd name="T72" fmla="*/ 552688 w 1100"/>
              <a:gd name="T73" fmla="*/ 1228808 h 1146"/>
              <a:gd name="T74" fmla="*/ 685599 w 1100"/>
              <a:gd name="T75" fmla="*/ 1135817 h 1146"/>
              <a:gd name="T76" fmla="*/ 811865 w 1100"/>
              <a:gd name="T77" fmla="*/ 1182312 h 1146"/>
              <a:gd name="T78" fmla="*/ 904903 w 1100"/>
              <a:gd name="T79" fmla="*/ 1242092 h 1146"/>
              <a:gd name="T80" fmla="*/ 1017877 w 1100"/>
              <a:gd name="T81" fmla="*/ 1175670 h 1146"/>
              <a:gd name="T82" fmla="*/ 1090978 w 1100"/>
              <a:gd name="T83" fmla="*/ 1122533 h 1146"/>
              <a:gd name="T84" fmla="*/ 1011231 w 1100"/>
              <a:gd name="T85" fmla="*/ 1056110 h 1146"/>
              <a:gd name="T86" fmla="*/ 997940 w 1100"/>
              <a:gd name="T87" fmla="*/ 983046 h 1146"/>
              <a:gd name="T88" fmla="*/ 1024522 w 1100"/>
              <a:gd name="T89" fmla="*/ 883413 h 1146"/>
              <a:gd name="T90" fmla="*/ 1031168 w 1100"/>
              <a:gd name="T91" fmla="*/ 823633 h 1146"/>
              <a:gd name="T92" fmla="*/ 978004 w 1100"/>
              <a:gd name="T93" fmla="*/ 763853 h 1146"/>
              <a:gd name="T94" fmla="*/ 944776 w 1100"/>
              <a:gd name="T95" fmla="*/ 777138 h 1146"/>
              <a:gd name="T96" fmla="*/ 984649 w 1100"/>
              <a:gd name="T97" fmla="*/ 710716 h 1146"/>
              <a:gd name="T98" fmla="*/ 1064396 w 1100"/>
              <a:gd name="T99" fmla="*/ 637652 h 1146"/>
              <a:gd name="T100" fmla="*/ 1184016 w 1100"/>
              <a:gd name="T101" fmla="*/ 458312 h 1146"/>
              <a:gd name="T102" fmla="*/ 1150788 w 1100"/>
              <a:gd name="T103" fmla="*/ 365321 h 1146"/>
              <a:gd name="T104" fmla="*/ 1044459 w 1100"/>
              <a:gd name="T105" fmla="*/ 292257 h 114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100" h="1146">
                <a:moveTo>
                  <a:pt x="937" y="264"/>
                </a:moveTo>
                <a:lnTo>
                  <a:pt x="913" y="264"/>
                </a:lnTo>
                <a:lnTo>
                  <a:pt x="889" y="264"/>
                </a:lnTo>
                <a:lnTo>
                  <a:pt x="859" y="228"/>
                </a:lnTo>
                <a:lnTo>
                  <a:pt x="841" y="210"/>
                </a:lnTo>
                <a:lnTo>
                  <a:pt x="841" y="168"/>
                </a:lnTo>
                <a:lnTo>
                  <a:pt x="835" y="162"/>
                </a:lnTo>
                <a:lnTo>
                  <a:pt x="817" y="186"/>
                </a:lnTo>
                <a:lnTo>
                  <a:pt x="805" y="186"/>
                </a:lnTo>
                <a:lnTo>
                  <a:pt x="805" y="138"/>
                </a:lnTo>
                <a:lnTo>
                  <a:pt x="799" y="132"/>
                </a:lnTo>
                <a:lnTo>
                  <a:pt x="781" y="144"/>
                </a:lnTo>
                <a:lnTo>
                  <a:pt x="775" y="138"/>
                </a:lnTo>
                <a:lnTo>
                  <a:pt x="775" y="120"/>
                </a:lnTo>
                <a:lnTo>
                  <a:pt x="751" y="102"/>
                </a:lnTo>
                <a:lnTo>
                  <a:pt x="751" y="66"/>
                </a:lnTo>
                <a:lnTo>
                  <a:pt x="721" y="66"/>
                </a:lnTo>
                <a:lnTo>
                  <a:pt x="697" y="60"/>
                </a:lnTo>
                <a:lnTo>
                  <a:pt x="697" y="36"/>
                </a:lnTo>
                <a:lnTo>
                  <a:pt x="691" y="0"/>
                </a:lnTo>
                <a:lnTo>
                  <a:pt x="685" y="0"/>
                </a:lnTo>
                <a:lnTo>
                  <a:pt x="649" y="6"/>
                </a:lnTo>
                <a:lnTo>
                  <a:pt x="619" y="12"/>
                </a:lnTo>
                <a:lnTo>
                  <a:pt x="601" y="24"/>
                </a:lnTo>
                <a:lnTo>
                  <a:pt x="595" y="72"/>
                </a:lnTo>
                <a:lnTo>
                  <a:pt x="589" y="102"/>
                </a:lnTo>
                <a:lnTo>
                  <a:pt x="607" y="114"/>
                </a:lnTo>
                <a:lnTo>
                  <a:pt x="565" y="114"/>
                </a:lnTo>
                <a:lnTo>
                  <a:pt x="493" y="126"/>
                </a:lnTo>
                <a:lnTo>
                  <a:pt x="469" y="132"/>
                </a:lnTo>
                <a:lnTo>
                  <a:pt x="457" y="150"/>
                </a:lnTo>
                <a:lnTo>
                  <a:pt x="469" y="162"/>
                </a:lnTo>
                <a:lnTo>
                  <a:pt x="481" y="168"/>
                </a:lnTo>
                <a:lnTo>
                  <a:pt x="427" y="180"/>
                </a:lnTo>
                <a:lnTo>
                  <a:pt x="367" y="150"/>
                </a:lnTo>
                <a:lnTo>
                  <a:pt x="343" y="150"/>
                </a:lnTo>
                <a:lnTo>
                  <a:pt x="349" y="126"/>
                </a:lnTo>
                <a:lnTo>
                  <a:pt x="355" y="102"/>
                </a:lnTo>
                <a:lnTo>
                  <a:pt x="331" y="102"/>
                </a:lnTo>
                <a:lnTo>
                  <a:pt x="313" y="96"/>
                </a:lnTo>
                <a:lnTo>
                  <a:pt x="294" y="84"/>
                </a:lnTo>
                <a:lnTo>
                  <a:pt x="282" y="102"/>
                </a:lnTo>
                <a:lnTo>
                  <a:pt x="288" y="144"/>
                </a:lnTo>
                <a:lnTo>
                  <a:pt x="301" y="156"/>
                </a:lnTo>
                <a:lnTo>
                  <a:pt x="288" y="192"/>
                </a:lnTo>
                <a:lnTo>
                  <a:pt x="282" y="210"/>
                </a:lnTo>
                <a:lnTo>
                  <a:pt x="301" y="228"/>
                </a:lnTo>
                <a:lnTo>
                  <a:pt x="264" y="228"/>
                </a:lnTo>
                <a:lnTo>
                  <a:pt x="234" y="210"/>
                </a:lnTo>
                <a:lnTo>
                  <a:pt x="186" y="204"/>
                </a:lnTo>
                <a:lnTo>
                  <a:pt x="174" y="192"/>
                </a:lnTo>
                <a:lnTo>
                  <a:pt x="174" y="168"/>
                </a:lnTo>
                <a:lnTo>
                  <a:pt x="132" y="156"/>
                </a:lnTo>
                <a:lnTo>
                  <a:pt x="114" y="168"/>
                </a:lnTo>
                <a:lnTo>
                  <a:pt x="78" y="156"/>
                </a:lnTo>
                <a:lnTo>
                  <a:pt x="30" y="156"/>
                </a:lnTo>
                <a:lnTo>
                  <a:pt x="0" y="174"/>
                </a:lnTo>
                <a:lnTo>
                  <a:pt x="6" y="180"/>
                </a:lnTo>
                <a:lnTo>
                  <a:pt x="24" y="180"/>
                </a:lnTo>
                <a:lnTo>
                  <a:pt x="42" y="186"/>
                </a:lnTo>
                <a:lnTo>
                  <a:pt x="42" y="198"/>
                </a:lnTo>
                <a:lnTo>
                  <a:pt x="36" y="198"/>
                </a:lnTo>
                <a:lnTo>
                  <a:pt x="18" y="192"/>
                </a:lnTo>
                <a:lnTo>
                  <a:pt x="6" y="210"/>
                </a:lnTo>
                <a:lnTo>
                  <a:pt x="30" y="216"/>
                </a:lnTo>
                <a:lnTo>
                  <a:pt x="24" y="234"/>
                </a:lnTo>
                <a:lnTo>
                  <a:pt x="12" y="240"/>
                </a:lnTo>
                <a:lnTo>
                  <a:pt x="12" y="258"/>
                </a:lnTo>
                <a:lnTo>
                  <a:pt x="42" y="258"/>
                </a:lnTo>
                <a:lnTo>
                  <a:pt x="60" y="246"/>
                </a:lnTo>
                <a:lnTo>
                  <a:pt x="102" y="300"/>
                </a:lnTo>
                <a:lnTo>
                  <a:pt x="114" y="306"/>
                </a:lnTo>
                <a:lnTo>
                  <a:pt x="108" y="324"/>
                </a:lnTo>
                <a:lnTo>
                  <a:pt x="108" y="336"/>
                </a:lnTo>
                <a:lnTo>
                  <a:pt x="132" y="324"/>
                </a:lnTo>
                <a:lnTo>
                  <a:pt x="138" y="324"/>
                </a:lnTo>
                <a:lnTo>
                  <a:pt x="150" y="336"/>
                </a:lnTo>
                <a:lnTo>
                  <a:pt x="138" y="342"/>
                </a:lnTo>
                <a:lnTo>
                  <a:pt x="156" y="348"/>
                </a:lnTo>
                <a:lnTo>
                  <a:pt x="168" y="348"/>
                </a:lnTo>
                <a:lnTo>
                  <a:pt x="162" y="372"/>
                </a:lnTo>
                <a:lnTo>
                  <a:pt x="168" y="384"/>
                </a:lnTo>
                <a:lnTo>
                  <a:pt x="198" y="384"/>
                </a:lnTo>
                <a:lnTo>
                  <a:pt x="210" y="390"/>
                </a:lnTo>
                <a:lnTo>
                  <a:pt x="216" y="402"/>
                </a:lnTo>
                <a:lnTo>
                  <a:pt x="186" y="402"/>
                </a:lnTo>
                <a:lnTo>
                  <a:pt x="180" y="414"/>
                </a:lnTo>
                <a:lnTo>
                  <a:pt x="174" y="426"/>
                </a:lnTo>
                <a:lnTo>
                  <a:pt x="174" y="438"/>
                </a:lnTo>
                <a:lnTo>
                  <a:pt x="174" y="474"/>
                </a:lnTo>
                <a:lnTo>
                  <a:pt x="180" y="498"/>
                </a:lnTo>
                <a:lnTo>
                  <a:pt x="204" y="522"/>
                </a:lnTo>
                <a:lnTo>
                  <a:pt x="216" y="528"/>
                </a:lnTo>
                <a:lnTo>
                  <a:pt x="246" y="540"/>
                </a:lnTo>
                <a:lnTo>
                  <a:pt x="234" y="558"/>
                </a:lnTo>
                <a:lnTo>
                  <a:pt x="228" y="576"/>
                </a:lnTo>
                <a:lnTo>
                  <a:pt x="228" y="594"/>
                </a:lnTo>
                <a:lnTo>
                  <a:pt x="222" y="612"/>
                </a:lnTo>
                <a:lnTo>
                  <a:pt x="222" y="618"/>
                </a:lnTo>
                <a:lnTo>
                  <a:pt x="234" y="630"/>
                </a:lnTo>
                <a:lnTo>
                  <a:pt x="234" y="648"/>
                </a:lnTo>
                <a:lnTo>
                  <a:pt x="246" y="684"/>
                </a:lnTo>
                <a:lnTo>
                  <a:pt x="252" y="708"/>
                </a:lnTo>
                <a:lnTo>
                  <a:pt x="252" y="732"/>
                </a:lnTo>
                <a:lnTo>
                  <a:pt x="240" y="744"/>
                </a:lnTo>
                <a:lnTo>
                  <a:pt x="234" y="756"/>
                </a:lnTo>
                <a:lnTo>
                  <a:pt x="222" y="750"/>
                </a:lnTo>
                <a:lnTo>
                  <a:pt x="228" y="726"/>
                </a:lnTo>
                <a:lnTo>
                  <a:pt x="228" y="678"/>
                </a:lnTo>
                <a:lnTo>
                  <a:pt x="210" y="642"/>
                </a:lnTo>
                <a:lnTo>
                  <a:pt x="186" y="702"/>
                </a:lnTo>
                <a:lnTo>
                  <a:pt x="180" y="720"/>
                </a:lnTo>
                <a:lnTo>
                  <a:pt x="186" y="726"/>
                </a:lnTo>
                <a:lnTo>
                  <a:pt x="180" y="732"/>
                </a:lnTo>
                <a:lnTo>
                  <a:pt x="192" y="738"/>
                </a:lnTo>
                <a:lnTo>
                  <a:pt x="186" y="744"/>
                </a:lnTo>
                <a:lnTo>
                  <a:pt x="174" y="750"/>
                </a:lnTo>
                <a:lnTo>
                  <a:pt x="156" y="780"/>
                </a:lnTo>
                <a:lnTo>
                  <a:pt x="138" y="810"/>
                </a:lnTo>
                <a:lnTo>
                  <a:pt x="114" y="858"/>
                </a:lnTo>
                <a:lnTo>
                  <a:pt x="114" y="876"/>
                </a:lnTo>
                <a:lnTo>
                  <a:pt x="96" y="900"/>
                </a:lnTo>
                <a:lnTo>
                  <a:pt x="108" y="912"/>
                </a:lnTo>
                <a:lnTo>
                  <a:pt x="108" y="948"/>
                </a:lnTo>
                <a:lnTo>
                  <a:pt x="120" y="942"/>
                </a:lnTo>
                <a:lnTo>
                  <a:pt x="138" y="972"/>
                </a:lnTo>
                <a:lnTo>
                  <a:pt x="168" y="972"/>
                </a:lnTo>
                <a:lnTo>
                  <a:pt x="168" y="1002"/>
                </a:lnTo>
                <a:lnTo>
                  <a:pt x="186" y="1008"/>
                </a:lnTo>
                <a:lnTo>
                  <a:pt x="210" y="1020"/>
                </a:lnTo>
                <a:lnTo>
                  <a:pt x="216" y="1044"/>
                </a:lnTo>
                <a:lnTo>
                  <a:pt x="234" y="1038"/>
                </a:lnTo>
                <a:lnTo>
                  <a:pt x="258" y="1050"/>
                </a:lnTo>
                <a:lnTo>
                  <a:pt x="276" y="1032"/>
                </a:lnTo>
                <a:lnTo>
                  <a:pt x="288" y="1044"/>
                </a:lnTo>
                <a:lnTo>
                  <a:pt x="325" y="1062"/>
                </a:lnTo>
                <a:lnTo>
                  <a:pt x="361" y="1086"/>
                </a:lnTo>
                <a:lnTo>
                  <a:pt x="373" y="1092"/>
                </a:lnTo>
                <a:lnTo>
                  <a:pt x="385" y="1098"/>
                </a:lnTo>
                <a:lnTo>
                  <a:pt x="385" y="1110"/>
                </a:lnTo>
                <a:lnTo>
                  <a:pt x="415" y="1140"/>
                </a:lnTo>
                <a:lnTo>
                  <a:pt x="451" y="1140"/>
                </a:lnTo>
                <a:lnTo>
                  <a:pt x="463" y="1146"/>
                </a:lnTo>
                <a:lnTo>
                  <a:pt x="475" y="1128"/>
                </a:lnTo>
                <a:lnTo>
                  <a:pt x="499" y="1122"/>
                </a:lnTo>
                <a:lnTo>
                  <a:pt x="505" y="1128"/>
                </a:lnTo>
                <a:lnTo>
                  <a:pt x="499" y="1110"/>
                </a:lnTo>
                <a:lnTo>
                  <a:pt x="529" y="1080"/>
                </a:lnTo>
                <a:lnTo>
                  <a:pt x="535" y="1056"/>
                </a:lnTo>
                <a:lnTo>
                  <a:pt x="577" y="1056"/>
                </a:lnTo>
                <a:lnTo>
                  <a:pt x="619" y="1026"/>
                </a:lnTo>
                <a:lnTo>
                  <a:pt x="643" y="1032"/>
                </a:lnTo>
                <a:lnTo>
                  <a:pt x="673" y="1056"/>
                </a:lnTo>
                <a:lnTo>
                  <a:pt x="715" y="1056"/>
                </a:lnTo>
                <a:lnTo>
                  <a:pt x="733" y="1068"/>
                </a:lnTo>
                <a:lnTo>
                  <a:pt x="751" y="1086"/>
                </a:lnTo>
                <a:lnTo>
                  <a:pt x="769" y="1104"/>
                </a:lnTo>
                <a:lnTo>
                  <a:pt x="775" y="1116"/>
                </a:lnTo>
                <a:lnTo>
                  <a:pt x="817" y="1122"/>
                </a:lnTo>
                <a:lnTo>
                  <a:pt x="865" y="1116"/>
                </a:lnTo>
                <a:lnTo>
                  <a:pt x="871" y="1092"/>
                </a:lnTo>
                <a:lnTo>
                  <a:pt x="913" y="1080"/>
                </a:lnTo>
                <a:lnTo>
                  <a:pt x="919" y="1062"/>
                </a:lnTo>
                <a:lnTo>
                  <a:pt x="955" y="1050"/>
                </a:lnTo>
                <a:lnTo>
                  <a:pt x="961" y="1038"/>
                </a:lnTo>
                <a:lnTo>
                  <a:pt x="985" y="1014"/>
                </a:lnTo>
                <a:lnTo>
                  <a:pt x="979" y="990"/>
                </a:lnTo>
                <a:lnTo>
                  <a:pt x="937" y="990"/>
                </a:lnTo>
                <a:lnTo>
                  <a:pt x="919" y="978"/>
                </a:lnTo>
                <a:lnTo>
                  <a:pt x="913" y="954"/>
                </a:lnTo>
                <a:lnTo>
                  <a:pt x="925" y="936"/>
                </a:lnTo>
                <a:lnTo>
                  <a:pt x="925" y="918"/>
                </a:lnTo>
                <a:lnTo>
                  <a:pt x="901" y="912"/>
                </a:lnTo>
                <a:lnTo>
                  <a:pt x="901" y="888"/>
                </a:lnTo>
                <a:lnTo>
                  <a:pt x="937" y="870"/>
                </a:lnTo>
                <a:lnTo>
                  <a:pt x="943" y="846"/>
                </a:lnTo>
                <a:lnTo>
                  <a:pt x="925" y="822"/>
                </a:lnTo>
                <a:lnTo>
                  <a:pt x="925" y="798"/>
                </a:lnTo>
                <a:lnTo>
                  <a:pt x="943" y="792"/>
                </a:lnTo>
                <a:lnTo>
                  <a:pt x="949" y="768"/>
                </a:lnTo>
                <a:lnTo>
                  <a:pt x="949" y="762"/>
                </a:lnTo>
                <a:lnTo>
                  <a:pt x="931" y="744"/>
                </a:lnTo>
                <a:lnTo>
                  <a:pt x="931" y="726"/>
                </a:lnTo>
                <a:lnTo>
                  <a:pt x="925" y="696"/>
                </a:lnTo>
                <a:lnTo>
                  <a:pt x="907" y="690"/>
                </a:lnTo>
                <a:lnTo>
                  <a:pt x="883" y="690"/>
                </a:lnTo>
                <a:lnTo>
                  <a:pt x="877" y="708"/>
                </a:lnTo>
                <a:lnTo>
                  <a:pt x="871" y="720"/>
                </a:lnTo>
                <a:lnTo>
                  <a:pt x="853" y="708"/>
                </a:lnTo>
                <a:lnTo>
                  <a:pt x="853" y="702"/>
                </a:lnTo>
                <a:lnTo>
                  <a:pt x="865" y="684"/>
                </a:lnTo>
                <a:lnTo>
                  <a:pt x="865" y="672"/>
                </a:lnTo>
                <a:lnTo>
                  <a:pt x="865" y="654"/>
                </a:lnTo>
                <a:lnTo>
                  <a:pt x="889" y="642"/>
                </a:lnTo>
                <a:lnTo>
                  <a:pt x="913" y="624"/>
                </a:lnTo>
                <a:lnTo>
                  <a:pt x="925" y="606"/>
                </a:lnTo>
                <a:lnTo>
                  <a:pt x="949" y="594"/>
                </a:lnTo>
                <a:lnTo>
                  <a:pt x="961" y="576"/>
                </a:lnTo>
                <a:lnTo>
                  <a:pt x="961" y="558"/>
                </a:lnTo>
                <a:lnTo>
                  <a:pt x="1033" y="552"/>
                </a:lnTo>
                <a:lnTo>
                  <a:pt x="1039" y="480"/>
                </a:lnTo>
                <a:lnTo>
                  <a:pt x="1069" y="414"/>
                </a:lnTo>
                <a:lnTo>
                  <a:pt x="1100" y="384"/>
                </a:lnTo>
                <a:lnTo>
                  <a:pt x="1063" y="342"/>
                </a:lnTo>
                <a:lnTo>
                  <a:pt x="1045" y="342"/>
                </a:lnTo>
                <a:lnTo>
                  <a:pt x="1039" y="330"/>
                </a:lnTo>
                <a:lnTo>
                  <a:pt x="1009" y="318"/>
                </a:lnTo>
                <a:lnTo>
                  <a:pt x="985" y="318"/>
                </a:lnTo>
                <a:lnTo>
                  <a:pt x="973" y="276"/>
                </a:lnTo>
                <a:lnTo>
                  <a:pt x="943" y="264"/>
                </a:lnTo>
                <a:lnTo>
                  <a:pt x="937" y="26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5" name="Freeform 36"/>
          <p:cNvSpPr>
            <a:spLocks noChangeAspect="1"/>
          </p:cNvSpPr>
          <p:nvPr/>
        </p:nvSpPr>
        <p:spPr bwMode="gray">
          <a:xfrm>
            <a:off x="3662363" y="3970338"/>
            <a:ext cx="323850" cy="300037"/>
          </a:xfrm>
          <a:custGeom>
            <a:avLst/>
            <a:gdLst>
              <a:gd name="T0" fmla="*/ 310444 w 294"/>
              <a:gd name="T1" fmla="*/ 212973 h 270"/>
              <a:gd name="T2" fmla="*/ 323654 w 294"/>
              <a:gd name="T3" fmla="*/ 199662 h 270"/>
              <a:gd name="T4" fmla="*/ 317049 w 294"/>
              <a:gd name="T5" fmla="*/ 146419 h 270"/>
              <a:gd name="T6" fmla="*/ 317049 w 294"/>
              <a:gd name="T7" fmla="*/ 133108 h 270"/>
              <a:gd name="T8" fmla="*/ 317049 w 294"/>
              <a:gd name="T9" fmla="*/ 133108 h 270"/>
              <a:gd name="T10" fmla="*/ 277418 w 294"/>
              <a:gd name="T11" fmla="*/ 126453 h 270"/>
              <a:gd name="T12" fmla="*/ 290628 w 294"/>
              <a:gd name="T13" fmla="*/ 79865 h 270"/>
              <a:gd name="T14" fmla="*/ 284023 w 294"/>
              <a:gd name="T15" fmla="*/ 53243 h 270"/>
              <a:gd name="T16" fmla="*/ 250997 w 294"/>
              <a:gd name="T17" fmla="*/ 39932 h 270"/>
              <a:gd name="T18" fmla="*/ 237787 w 294"/>
              <a:gd name="T19" fmla="*/ 19966 h 270"/>
              <a:gd name="T20" fmla="*/ 224576 w 294"/>
              <a:gd name="T21" fmla="*/ 26622 h 270"/>
              <a:gd name="T22" fmla="*/ 217971 w 294"/>
              <a:gd name="T23" fmla="*/ 13311 h 270"/>
              <a:gd name="T24" fmla="*/ 198156 w 294"/>
              <a:gd name="T25" fmla="*/ 13311 h 270"/>
              <a:gd name="T26" fmla="*/ 184945 w 294"/>
              <a:gd name="T27" fmla="*/ 33277 h 270"/>
              <a:gd name="T28" fmla="*/ 178340 w 294"/>
              <a:gd name="T29" fmla="*/ 39932 h 270"/>
              <a:gd name="T30" fmla="*/ 171735 w 294"/>
              <a:gd name="T31" fmla="*/ 19966 h 270"/>
              <a:gd name="T32" fmla="*/ 165130 w 294"/>
              <a:gd name="T33" fmla="*/ 13311 h 270"/>
              <a:gd name="T34" fmla="*/ 138709 w 294"/>
              <a:gd name="T35" fmla="*/ 19966 h 270"/>
              <a:gd name="T36" fmla="*/ 118893 w 294"/>
              <a:gd name="T37" fmla="*/ 33277 h 270"/>
              <a:gd name="T38" fmla="*/ 85867 w 294"/>
              <a:gd name="T39" fmla="*/ 26622 h 270"/>
              <a:gd name="T40" fmla="*/ 59447 w 294"/>
              <a:gd name="T41" fmla="*/ 13311 h 270"/>
              <a:gd name="T42" fmla="*/ 52841 w 294"/>
              <a:gd name="T43" fmla="*/ 0 h 270"/>
              <a:gd name="T44" fmla="*/ 19816 w 294"/>
              <a:gd name="T45" fmla="*/ 0 h 270"/>
              <a:gd name="T46" fmla="*/ 0 w 294"/>
              <a:gd name="T47" fmla="*/ 6655 h 270"/>
              <a:gd name="T48" fmla="*/ 0 w 294"/>
              <a:gd name="T49" fmla="*/ 6655 h 270"/>
              <a:gd name="T50" fmla="*/ 6605 w 294"/>
              <a:gd name="T51" fmla="*/ 46588 h 270"/>
              <a:gd name="T52" fmla="*/ 6605 w 294"/>
              <a:gd name="T53" fmla="*/ 73209 h 270"/>
              <a:gd name="T54" fmla="*/ 33026 w 294"/>
              <a:gd name="T55" fmla="*/ 79865 h 270"/>
              <a:gd name="T56" fmla="*/ 66052 w 294"/>
              <a:gd name="T57" fmla="*/ 79865 h 270"/>
              <a:gd name="T58" fmla="*/ 66052 w 294"/>
              <a:gd name="T59" fmla="*/ 119797 h 270"/>
              <a:gd name="T60" fmla="*/ 92473 w 294"/>
              <a:gd name="T61" fmla="*/ 139763 h 270"/>
              <a:gd name="T62" fmla="*/ 92473 w 294"/>
              <a:gd name="T63" fmla="*/ 159730 h 270"/>
              <a:gd name="T64" fmla="*/ 99078 w 294"/>
              <a:gd name="T65" fmla="*/ 166385 h 270"/>
              <a:gd name="T66" fmla="*/ 118893 w 294"/>
              <a:gd name="T67" fmla="*/ 153074 h 270"/>
              <a:gd name="T68" fmla="*/ 125498 w 294"/>
              <a:gd name="T69" fmla="*/ 159730 h 270"/>
              <a:gd name="T70" fmla="*/ 125498 w 294"/>
              <a:gd name="T71" fmla="*/ 212973 h 270"/>
              <a:gd name="T72" fmla="*/ 138709 w 294"/>
              <a:gd name="T73" fmla="*/ 212973 h 270"/>
              <a:gd name="T74" fmla="*/ 158524 w 294"/>
              <a:gd name="T75" fmla="*/ 186351 h 270"/>
              <a:gd name="T76" fmla="*/ 165130 w 294"/>
              <a:gd name="T77" fmla="*/ 193007 h 270"/>
              <a:gd name="T78" fmla="*/ 165130 w 294"/>
              <a:gd name="T79" fmla="*/ 239594 h 270"/>
              <a:gd name="T80" fmla="*/ 184945 w 294"/>
              <a:gd name="T81" fmla="*/ 259561 h 270"/>
              <a:gd name="T82" fmla="*/ 217971 w 294"/>
              <a:gd name="T83" fmla="*/ 299493 h 270"/>
              <a:gd name="T84" fmla="*/ 244392 w 294"/>
              <a:gd name="T85" fmla="*/ 299493 h 270"/>
              <a:gd name="T86" fmla="*/ 270813 w 294"/>
              <a:gd name="T87" fmla="*/ 299493 h 270"/>
              <a:gd name="T88" fmla="*/ 264207 w 294"/>
              <a:gd name="T89" fmla="*/ 266216 h 270"/>
              <a:gd name="T90" fmla="*/ 270813 w 294"/>
              <a:gd name="T91" fmla="*/ 239594 h 270"/>
              <a:gd name="T92" fmla="*/ 310444 w 294"/>
              <a:gd name="T93" fmla="*/ 212973 h 27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94" h="270">
                <a:moveTo>
                  <a:pt x="282" y="192"/>
                </a:moveTo>
                <a:lnTo>
                  <a:pt x="294" y="180"/>
                </a:lnTo>
                <a:lnTo>
                  <a:pt x="288" y="132"/>
                </a:lnTo>
                <a:lnTo>
                  <a:pt x="288" y="120"/>
                </a:lnTo>
                <a:lnTo>
                  <a:pt x="252" y="114"/>
                </a:lnTo>
                <a:lnTo>
                  <a:pt x="264" y="72"/>
                </a:lnTo>
                <a:lnTo>
                  <a:pt x="258" y="48"/>
                </a:lnTo>
                <a:lnTo>
                  <a:pt x="228" y="36"/>
                </a:lnTo>
                <a:lnTo>
                  <a:pt x="216" y="18"/>
                </a:lnTo>
                <a:lnTo>
                  <a:pt x="204" y="24"/>
                </a:lnTo>
                <a:lnTo>
                  <a:pt x="198" y="12"/>
                </a:lnTo>
                <a:lnTo>
                  <a:pt x="180" y="12"/>
                </a:lnTo>
                <a:lnTo>
                  <a:pt x="168" y="30"/>
                </a:lnTo>
                <a:lnTo>
                  <a:pt x="162" y="36"/>
                </a:lnTo>
                <a:lnTo>
                  <a:pt x="156" y="18"/>
                </a:lnTo>
                <a:lnTo>
                  <a:pt x="150" y="12"/>
                </a:lnTo>
                <a:lnTo>
                  <a:pt x="126" y="18"/>
                </a:lnTo>
                <a:lnTo>
                  <a:pt x="108" y="30"/>
                </a:lnTo>
                <a:lnTo>
                  <a:pt x="78" y="24"/>
                </a:lnTo>
                <a:lnTo>
                  <a:pt x="54" y="12"/>
                </a:lnTo>
                <a:lnTo>
                  <a:pt x="48" y="0"/>
                </a:lnTo>
                <a:lnTo>
                  <a:pt x="18" y="0"/>
                </a:lnTo>
                <a:lnTo>
                  <a:pt x="0" y="6"/>
                </a:lnTo>
                <a:lnTo>
                  <a:pt x="6" y="42"/>
                </a:lnTo>
                <a:lnTo>
                  <a:pt x="6" y="66"/>
                </a:lnTo>
                <a:lnTo>
                  <a:pt x="30" y="72"/>
                </a:lnTo>
                <a:lnTo>
                  <a:pt x="60" y="72"/>
                </a:lnTo>
                <a:lnTo>
                  <a:pt x="60" y="108"/>
                </a:lnTo>
                <a:lnTo>
                  <a:pt x="84" y="126"/>
                </a:lnTo>
                <a:lnTo>
                  <a:pt x="84" y="144"/>
                </a:lnTo>
                <a:lnTo>
                  <a:pt x="90" y="150"/>
                </a:lnTo>
                <a:lnTo>
                  <a:pt x="108" y="138"/>
                </a:lnTo>
                <a:lnTo>
                  <a:pt x="114" y="144"/>
                </a:lnTo>
                <a:lnTo>
                  <a:pt x="114" y="192"/>
                </a:lnTo>
                <a:lnTo>
                  <a:pt x="126" y="192"/>
                </a:lnTo>
                <a:lnTo>
                  <a:pt x="144" y="168"/>
                </a:lnTo>
                <a:lnTo>
                  <a:pt x="150" y="174"/>
                </a:lnTo>
                <a:lnTo>
                  <a:pt x="150" y="216"/>
                </a:lnTo>
                <a:lnTo>
                  <a:pt x="168" y="234"/>
                </a:lnTo>
                <a:lnTo>
                  <a:pt x="198" y="270"/>
                </a:lnTo>
                <a:lnTo>
                  <a:pt x="222" y="270"/>
                </a:lnTo>
                <a:lnTo>
                  <a:pt x="246" y="270"/>
                </a:lnTo>
                <a:lnTo>
                  <a:pt x="240" y="240"/>
                </a:lnTo>
                <a:lnTo>
                  <a:pt x="246" y="216"/>
                </a:lnTo>
                <a:lnTo>
                  <a:pt x="282" y="1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6" name="Freeform 37"/>
          <p:cNvSpPr>
            <a:spLocks noChangeAspect="1"/>
          </p:cNvSpPr>
          <p:nvPr/>
        </p:nvSpPr>
        <p:spPr bwMode="gray">
          <a:xfrm>
            <a:off x="3714750" y="3730625"/>
            <a:ext cx="427038" cy="371475"/>
          </a:xfrm>
          <a:custGeom>
            <a:avLst/>
            <a:gdLst>
              <a:gd name="T0" fmla="*/ 0 w 385"/>
              <a:gd name="T1" fmla="*/ 239169 h 336"/>
              <a:gd name="T2" fmla="*/ 6638 w 385"/>
              <a:gd name="T3" fmla="*/ 252456 h 336"/>
              <a:gd name="T4" fmla="*/ 33192 w 385"/>
              <a:gd name="T5" fmla="*/ 265744 h 336"/>
              <a:gd name="T6" fmla="*/ 66383 w 385"/>
              <a:gd name="T7" fmla="*/ 272387 h 336"/>
              <a:gd name="T8" fmla="*/ 86298 w 385"/>
              <a:gd name="T9" fmla="*/ 259100 h 336"/>
              <a:gd name="T10" fmla="*/ 112851 w 385"/>
              <a:gd name="T11" fmla="*/ 252456 h 336"/>
              <a:gd name="T12" fmla="*/ 119490 w 385"/>
              <a:gd name="T13" fmla="*/ 259100 h 336"/>
              <a:gd name="T14" fmla="*/ 126128 w 385"/>
              <a:gd name="T15" fmla="*/ 279031 h 336"/>
              <a:gd name="T16" fmla="*/ 132766 w 385"/>
              <a:gd name="T17" fmla="*/ 272387 h 336"/>
              <a:gd name="T18" fmla="*/ 146043 w 385"/>
              <a:gd name="T19" fmla="*/ 252456 h 336"/>
              <a:gd name="T20" fmla="*/ 165958 w 385"/>
              <a:gd name="T21" fmla="*/ 252456 h 336"/>
              <a:gd name="T22" fmla="*/ 172596 w 385"/>
              <a:gd name="T23" fmla="*/ 265744 h 336"/>
              <a:gd name="T24" fmla="*/ 185873 w 385"/>
              <a:gd name="T25" fmla="*/ 259100 h 336"/>
              <a:gd name="T26" fmla="*/ 199149 w 385"/>
              <a:gd name="T27" fmla="*/ 279031 h 336"/>
              <a:gd name="T28" fmla="*/ 232341 w 385"/>
              <a:gd name="T29" fmla="*/ 292318 h 336"/>
              <a:gd name="T30" fmla="*/ 238979 w 385"/>
              <a:gd name="T31" fmla="*/ 318892 h 336"/>
              <a:gd name="T32" fmla="*/ 225702 w 385"/>
              <a:gd name="T33" fmla="*/ 365397 h 336"/>
              <a:gd name="T34" fmla="*/ 265532 w 385"/>
              <a:gd name="T35" fmla="*/ 372041 h 336"/>
              <a:gd name="T36" fmla="*/ 265532 w 385"/>
              <a:gd name="T37" fmla="*/ 372041 h 336"/>
              <a:gd name="T38" fmla="*/ 265532 w 385"/>
              <a:gd name="T39" fmla="*/ 352110 h 336"/>
              <a:gd name="T40" fmla="*/ 258894 w 385"/>
              <a:gd name="T41" fmla="*/ 318892 h 336"/>
              <a:gd name="T42" fmla="*/ 292085 w 385"/>
              <a:gd name="T43" fmla="*/ 305605 h 336"/>
              <a:gd name="T44" fmla="*/ 292085 w 385"/>
              <a:gd name="T45" fmla="*/ 252456 h 336"/>
              <a:gd name="T46" fmla="*/ 285447 w 385"/>
              <a:gd name="T47" fmla="*/ 219238 h 336"/>
              <a:gd name="T48" fmla="*/ 338554 w 385"/>
              <a:gd name="T49" fmla="*/ 212595 h 336"/>
              <a:gd name="T50" fmla="*/ 365107 w 385"/>
              <a:gd name="T51" fmla="*/ 192664 h 336"/>
              <a:gd name="T52" fmla="*/ 385022 w 385"/>
              <a:gd name="T53" fmla="*/ 139515 h 336"/>
              <a:gd name="T54" fmla="*/ 358469 w 385"/>
              <a:gd name="T55" fmla="*/ 132872 h 336"/>
              <a:gd name="T56" fmla="*/ 358469 w 385"/>
              <a:gd name="T57" fmla="*/ 112941 h 336"/>
              <a:gd name="T58" fmla="*/ 392766 w 385"/>
              <a:gd name="T59" fmla="*/ 106297 h 336"/>
              <a:gd name="T60" fmla="*/ 412681 w 385"/>
              <a:gd name="T61" fmla="*/ 73079 h 336"/>
              <a:gd name="T62" fmla="*/ 425958 w 385"/>
              <a:gd name="T63" fmla="*/ 46505 h 336"/>
              <a:gd name="T64" fmla="*/ 419320 w 385"/>
              <a:gd name="T65" fmla="*/ 33218 h 336"/>
              <a:gd name="T66" fmla="*/ 392766 w 385"/>
              <a:gd name="T67" fmla="*/ 6644 h 336"/>
              <a:gd name="T68" fmla="*/ 358469 w 385"/>
              <a:gd name="T69" fmla="*/ 6644 h 336"/>
              <a:gd name="T70" fmla="*/ 331915 w 385"/>
              <a:gd name="T71" fmla="*/ 13287 h 336"/>
              <a:gd name="T72" fmla="*/ 305362 w 385"/>
              <a:gd name="T73" fmla="*/ 0 h 336"/>
              <a:gd name="T74" fmla="*/ 265532 w 385"/>
              <a:gd name="T75" fmla="*/ 26574 h 336"/>
              <a:gd name="T76" fmla="*/ 265532 w 385"/>
              <a:gd name="T77" fmla="*/ 59792 h 336"/>
              <a:gd name="T78" fmla="*/ 272171 w 385"/>
              <a:gd name="T79" fmla="*/ 79723 h 336"/>
              <a:gd name="T80" fmla="*/ 278809 w 385"/>
              <a:gd name="T81" fmla="*/ 93010 h 336"/>
              <a:gd name="T82" fmla="*/ 265532 w 385"/>
              <a:gd name="T83" fmla="*/ 112941 h 336"/>
              <a:gd name="T84" fmla="*/ 238979 w 385"/>
              <a:gd name="T85" fmla="*/ 119585 h 336"/>
              <a:gd name="T86" fmla="*/ 219064 w 385"/>
              <a:gd name="T87" fmla="*/ 132872 h 336"/>
              <a:gd name="T88" fmla="*/ 205788 w 385"/>
              <a:gd name="T89" fmla="*/ 112941 h 336"/>
              <a:gd name="T90" fmla="*/ 232341 w 385"/>
              <a:gd name="T91" fmla="*/ 86367 h 336"/>
              <a:gd name="T92" fmla="*/ 238979 w 385"/>
              <a:gd name="T93" fmla="*/ 93010 h 336"/>
              <a:gd name="T94" fmla="*/ 238979 w 385"/>
              <a:gd name="T95" fmla="*/ 73079 h 336"/>
              <a:gd name="T96" fmla="*/ 225702 w 385"/>
              <a:gd name="T97" fmla="*/ 46505 h 336"/>
              <a:gd name="T98" fmla="*/ 219064 w 385"/>
              <a:gd name="T99" fmla="*/ 33218 h 336"/>
              <a:gd name="T100" fmla="*/ 199149 w 385"/>
              <a:gd name="T101" fmla="*/ 26574 h 336"/>
              <a:gd name="T102" fmla="*/ 192511 w 385"/>
              <a:gd name="T103" fmla="*/ 59792 h 336"/>
              <a:gd name="T104" fmla="*/ 179234 w 385"/>
              <a:gd name="T105" fmla="*/ 99654 h 336"/>
              <a:gd name="T106" fmla="*/ 146043 w 385"/>
              <a:gd name="T107" fmla="*/ 132872 h 336"/>
              <a:gd name="T108" fmla="*/ 126128 w 385"/>
              <a:gd name="T109" fmla="*/ 166090 h 336"/>
              <a:gd name="T110" fmla="*/ 92936 w 385"/>
              <a:gd name="T111" fmla="*/ 186021 h 336"/>
              <a:gd name="T112" fmla="*/ 53106 w 385"/>
              <a:gd name="T113" fmla="*/ 205951 h 336"/>
              <a:gd name="T114" fmla="*/ 46468 w 385"/>
              <a:gd name="T115" fmla="*/ 219238 h 336"/>
              <a:gd name="T116" fmla="*/ 53106 w 385"/>
              <a:gd name="T117" fmla="*/ 232526 h 336"/>
              <a:gd name="T118" fmla="*/ 86298 w 385"/>
              <a:gd name="T119" fmla="*/ 239169 h 336"/>
              <a:gd name="T120" fmla="*/ 86298 w 385"/>
              <a:gd name="T121" fmla="*/ 252456 h 336"/>
              <a:gd name="T122" fmla="*/ 33192 w 385"/>
              <a:gd name="T123" fmla="*/ 239169 h 336"/>
              <a:gd name="T124" fmla="*/ 0 w 385"/>
              <a:gd name="T125" fmla="*/ 239169 h 3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85" h="336">
                <a:moveTo>
                  <a:pt x="0" y="216"/>
                </a:moveTo>
                <a:lnTo>
                  <a:pt x="6" y="228"/>
                </a:lnTo>
                <a:lnTo>
                  <a:pt x="30" y="240"/>
                </a:lnTo>
                <a:lnTo>
                  <a:pt x="60" y="246"/>
                </a:lnTo>
                <a:lnTo>
                  <a:pt x="78" y="234"/>
                </a:lnTo>
                <a:lnTo>
                  <a:pt x="102" y="228"/>
                </a:lnTo>
                <a:lnTo>
                  <a:pt x="108" y="234"/>
                </a:lnTo>
                <a:lnTo>
                  <a:pt x="114" y="252"/>
                </a:lnTo>
                <a:lnTo>
                  <a:pt x="120" y="246"/>
                </a:lnTo>
                <a:lnTo>
                  <a:pt x="132" y="228"/>
                </a:lnTo>
                <a:lnTo>
                  <a:pt x="150" y="228"/>
                </a:lnTo>
                <a:lnTo>
                  <a:pt x="156" y="240"/>
                </a:lnTo>
                <a:lnTo>
                  <a:pt x="168" y="234"/>
                </a:lnTo>
                <a:lnTo>
                  <a:pt x="180" y="252"/>
                </a:lnTo>
                <a:lnTo>
                  <a:pt x="210" y="264"/>
                </a:lnTo>
                <a:lnTo>
                  <a:pt x="216" y="288"/>
                </a:lnTo>
                <a:lnTo>
                  <a:pt x="204" y="330"/>
                </a:lnTo>
                <a:lnTo>
                  <a:pt x="240" y="336"/>
                </a:lnTo>
                <a:lnTo>
                  <a:pt x="240" y="318"/>
                </a:lnTo>
                <a:lnTo>
                  <a:pt x="234" y="288"/>
                </a:lnTo>
                <a:lnTo>
                  <a:pt x="264" y="276"/>
                </a:lnTo>
                <a:lnTo>
                  <a:pt x="264" y="228"/>
                </a:lnTo>
                <a:lnTo>
                  <a:pt x="258" y="198"/>
                </a:lnTo>
                <a:lnTo>
                  <a:pt x="306" y="192"/>
                </a:lnTo>
                <a:lnTo>
                  <a:pt x="330" y="174"/>
                </a:lnTo>
                <a:lnTo>
                  <a:pt x="348" y="126"/>
                </a:lnTo>
                <a:lnTo>
                  <a:pt x="324" y="120"/>
                </a:lnTo>
                <a:lnTo>
                  <a:pt x="324" y="102"/>
                </a:lnTo>
                <a:lnTo>
                  <a:pt x="355" y="96"/>
                </a:lnTo>
                <a:lnTo>
                  <a:pt x="373" y="66"/>
                </a:lnTo>
                <a:lnTo>
                  <a:pt x="385" y="42"/>
                </a:lnTo>
                <a:lnTo>
                  <a:pt x="379" y="30"/>
                </a:lnTo>
                <a:lnTo>
                  <a:pt x="355" y="6"/>
                </a:lnTo>
                <a:lnTo>
                  <a:pt x="324" y="6"/>
                </a:lnTo>
                <a:lnTo>
                  <a:pt x="300" y="12"/>
                </a:lnTo>
                <a:lnTo>
                  <a:pt x="276" y="0"/>
                </a:lnTo>
                <a:lnTo>
                  <a:pt x="240" y="24"/>
                </a:lnTo>
                <a:lnTo>
                  <a:pt x="240" y="54"/>
                </a:lnTo>
                <a:lnTo>
                  <a:pt x="246" y="72"/>
                </a:lnTo>
                <a:lnTo>
                  <a:pt x="252" y="84"/>
                </a:lnTo>
                <a:lnTo>
                  <a:pt x="240" y="102"/>
                </a:lnTo>
                <a:lnTo>
                  <a:pt x="216" y="108"/>
                </a:lnTo>
                <a:lnTo>
                  <a:pt x="198" y="120"/>
                </a:lnTo>
                <a:lnTo>
                  <a:pt x="186" y="102"/>
                </a:lnTo>
                <a:lnTo>
                  <a:pt x="210" y="78"/>
                </a:lnTo>
                <a:lnTo>
                  <a:pt x="216" y="84"/>
                </a:lnTo>
                <a:lnTo>
                  <a:pt x="216" y="66"/>
                </a:lnTo>
                <a:lnTo>
                  <a:pt x="204" y="42"/>
                </a:lnTo>
                <a:lnTo>
                  <a:pt x="198" y="30"/>
                </a:lnTo>
                <a:lnTo>
                  <a:pt x="180" y="24"/>
                </a:lnTo>
                <a:lnTo>
                  <a:pt x="174" y="54"/>
                </a:lnTo>
                <a:lnTo>
                  <a:pt x="162" y="90"/>
                </a:lnTo>
                <a:lnTo>
                  <a:pt x="132" y="120"/>
                </a:lnTo>
                <a:lnTo>
                  <a:pt x="114" y="150"/>
                </a:lnTo>
                <a:lnTo>
                  <a:pt x="84" y="168"/>
                </a:lnTo>
                <a:lnTo>
                  <a:pt x="48" y="186"/>
                </a:lnTo>
                <a:lnTo>
                  <a:pt x="42" y="198"/>
                </a:lnTo>
                <a:lnTo>
                  <a:pt x="48" y="210"/>
                </a:lnTo>
                <a:lnTo>
                  <a:pt x="78" y="216"/>
                </a:lnTo>
                <a:lnTo>
                  <a:pt x="78" y="228"/>
                </a:lnTo>
                <a:lnTo>
                  <a:pt x="30" y="216"/>
                </a:lnTo>
                <a:lnTo>
                  <a:pt x="0" y="2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7" name="Freeform 38"/>
          <p:cNvSpPr>
            <a:spLocks noChangeAspect="1"/>
          </p:cNvSpPr>
          <p:nvPr/>
        </p:nvSpPr>
        <p:spPr bwMode="gray">
          <a:xfrm>
            <a:off x="3975100" y="3517900"/>
            <a:ext cx="814388" cy="1143000"/>
          </a:xfrm>
          <a:custGeom>
            <a:avLst/>
            <a:gdLst>
              <a:gd name="T0" fmla="*/ 649346 w 739"/>
              <a:gd name="T1" fmla="*/ 929671 h 1032"/>
              <a:gd name="T2" fmla="*/ 583199 w 739"/>
              <a:gd name="T3" fmla="*/ 830063 h 1032"/>
              <a:gd name="T4" fmla="*/ 550125 w 739"/>
              <a:gd name="T5" fmla="*/ 737096 h 1032"/>
              <a:gd name="T6" fmla="*/ 589813 w 739"/>
              <a:gd name="T7" fmla="*/ 717175 h 1032"/>
              <a:gd name="T8" fmla="*/ 655961 w 739"/>
              <a:gd name="T9" fmla="*/ 677332 h 1032"/>
              <a:gd name="T10" fmla="*/ 741952 w 739"/>
              <a:gd name="T11" fmla="*/ 664051 h 1032"/>
              <a:gd name="T12" fmla="*/ 801485 w 739"/>
              <a:gd name="T13" fmla="*/ 637489 h 1032"/>
              <a:gd name="T14" fmla="*/ 788255 w 739"/>
              <a:gd name="T15" fmla="*/ 564443 h 1032"/>
              <a:gd name="T16" fmla="*/ 794870 w 739"/>
              <a:gd name="T17" fmla="*/ 511319 h 1032"/>
              <a:gd name="T18" fmla="*/ 808099 w 739"/>
              <a:gd name="T19" fmla="*/ 438273 h 1032"/>
              <a:gd name="T20" fmla="*/ 768411 w 739"/>
              <a:gd name="T21" fmla="*/ 345306 h 1032"/>
              <a:gd name="T22" fmla="*/ 775026 w 739"/>
              <a:gd name="T23" fmla="*/ 272261 h 1032"/>
              <a:gd name="T24" fmla="*/ 748567 w 739"/>
              <a:gd name="T25" fmla="*/ 192575 h 1032"/>
              <a:gd name="T26" fmla="*/ 662575 w 739"/>
              <a:gd name="T27" fmla="*/ 126170 h 1032"/>
              <a:gd name="T28" fmla="*/ 576584 w 739"/>
              <a:gd name="T29" fmla="*/ 166013 h 1032"/>
              <a:gd name="T30" fmla="*/ 497207 w 739"/>
              <a:gd name="T31" fmla="*/ 192575 h 1032"/>
              <a:gd name="T32" fmla="*/ 510437 w 739"/>
              <a:gd name="T33" fmla="*/ 132810 h 1032"/>
              <a:gd name="T34" fmla="*/ 431060 w 739"/>
              <a:gd name="T35" fmla="*/ 73046 h 1032"/>
              <a:gd name="T36" fmla="*/ 378142 w 739"/>
              <a:gd name="T37" fmla="*/ 46484 h 1032"/>
              <a:gd name="T38" fmla="*/ 311995 w 739"/>
              <a:gd name="T39" fmla="*/ 13281 h 1032"/>
              <a:gd name="T40" fmla="*/ 292150 w 739"/>
              <a:gd name="T41" fmla="*/ 46484 h 1032"/>
              <a:gd name="T42" fmla="*/ 331839 w 739"/>
              <a:gd name="T43" fmla="*/ 66405 h 1032"/>
              <a:gd name="T44" fmla="*/ 311995 w 739"/>
              <a:gd name="T45" fmla="*/ 99608 h 1032"/>
              <a:gd name="T46" fmla="*/ 331839 w 739"/>
              <a:gd name="T47" fmla="*/ 139451 h 1032"/>
              <a:gd name="T48" fmla="*/ 345068 w 739"/>
              <a:gd name="T49" fmla="*/ 159372 h 1032"/>
              <a:gd name="T50" fmla="*/ 364912 w 739"/>
              <a:gd name="T51" fmla="*/ 185934 h 1032"/>
              <a:gd name="T52" fmla="*/ 292150 w 739"/>
              <a:gd name="T53" fmla="*/ 185934 h 1032"/>
              <a:gd name="T54" fmla="*/ 278921 w 739"/>
              <a:gd name="T55" fmla="*/ 232418 h 1032"/>
              <a:gd name="T56" fmla="*/ 239233 w 739"/>
              <a:gd name="T57" fmla="*/ 239058 h 1032"/>
              <a:gd name="T58" fmla="*/ 239233 w 739"/>
              <a:gd name="T59" fmla="*/ 172653 h 1032"/>
              <a:gd name="T60" fmla="*/ 179700 w 739"/>
              <a:gd name="T61" fmla="*/ 179294 h 1032"/>
              <a:gd name="T62" fmla="*/ 166471 w 739"/>
              <a:gd name="T63" fmla="*/ 232418 h 1032"/>
              <a:gd name="T64" fmla="*/ 153241 w 739"/>
              <a:gd name="T65" fmla="*/ 285542 h 1032"/>
              <a:gd name="T66" fmla="*/ 99221 w 739"/>
              <a:gd name="T67" fmla="*/ 345306 h 1032"/>
              <a:gd name="T68" fmla="*/ 79377 w 739"/>
              <a:gd name="T69" fmla="*/ 424992 h 1032"/>
              <a:gd name="T70" fmla="*/ 33074 w 739"/>
              <a:gd name="T71" fmla="*/ 517959 h 1032"/>
              <a:gd name="T72" fmla="*/ 6615 w 739"/>
              <a:gd name="T73" fmla="*/ 584365 h 1032"/>
              <a:gd name="T74" fmla="*/ 0 w 739"/>
              <a:gd name="T75" fmla="*/ 664051 h 1032"/>
              <a:gd name="T76" fmla="*/ 0 w 739"/>
              <a:gd name="T77" fmla="*/ 763658 h 1032"/>
              <a:gd name="T78" fmla="*/ 72762 w 739"/>
              <a:gd name="T79" fmla="*/ 823423 h 1032"/>
              <a:gd name="T80" fmla="*/ 140012 w 739"/>
              <a:gd name="T81" fmla="*/ 883187 h 1032"/>
              <a:gd name="T82" fmla="*/ 66147 w 739"/>
              <a:gd name="T83" fmla="*/ 1069121 h 1032"/>
              <a:gd name="T84" fmla="*/ 166471 w 739"/>
              <a:gd name="T85" fmla="*/ 1035919 h 1032"/>
              <a:gd name="T86" fmla="*/ 259077 w 739"/>
              <a:gd name="T87" fmla="*/ 1102324 h 1032"/>
              <a:gd name="T88" fmla="*/ 298765 w 739"/>
              <a:gd name="T89" fmla="*/ 1122245 h 1032"/>
              <a:gd name="T90" fmla="*/ 351683 w 739"/>
              <a:gd name="T91" fmla="*/ 1102324 h 1032"/>
              <a:gd name="T92" fmla="*/ 444289 w 739"/>
              <a:gd name="T93" fmla="*/ 1115605 h 1032"/>
              <a:gd name="T94" fmla="*/ 556740 w 739"/>
              <a:gd name="T95" fmla="*/ 1108964 h 1032"/>
              <a:gd name="T96" fmla="*/ 596428 w 739"/>
              <a:gd name="T97" fmla="*/ 1082402 h 1032"/>
              <a:gd name="T98" fmla="*/ 642731 w 739"/>
              <a:gd name="T99" fmla="*/ 1002716 h 103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739" h="1032">
                <a:moveTo>
                  <a:pt x="625" y="876"/>
                </a:moveTo>
                <a:lnTo>
                  <a:pt x="619" y="864"/>
                </a:lnTo>
                <a:lnTo>
                  <a:pt x="589" y="840"/>
                </a:lnTo>
                <a:lnTo>
                  <a:pt x="577" y="798"/>
                </a:lnTo>
                <a:lnTo>
                  <a:pt x="529" y="756"/>
                </a:lnTo>
                <a:lnTo>
                  <a:pt x="529" y="750"/>
                </a:lnTo>
                <a:lnTo>
                  <a:pt x="529" y="708"/>
                </a:lnTo>
                <a:lnTo>
                  <a:pt x="511" y="690"/>
                </a:lnTo>
                <a:lnTo>
                  <a:pt x="499" y="666"/>
                </a:lnTo>
                <a:lnTo>
                  <a:pt x="505" y="654"/>
                </a:lnTo>
                <a:lnTo>
                  <a:pt x="523" y="660"/>
                </a:lnTo>
                <a:lnTo>
                  <a:pt x="535" y="648"/>
                </a:lnTo>
                <a:lnTo>
                  <a:pt x="547" y="636"/>
                </a:lnTo>
                <a:lnTo>
                  <a:pt x="583" y="636"/>
                </a:lnTo>
                <a:lnTo>
                  <a:pt x="595" y="612"/>
                </a:lnTo>
                <a:lnTo>
                  <a:pt x="619" y="612"/>
                </a:lnTo>
                <a:lnTo>
                  <a:pt x="631" y="600"/>
                </a:lnTo>
                <a:lnTo>
                  <a:pt x="673" y="600"/>
                </a:lnTo>
                <a:lnTo>
                  <a:pt x="685" y="588"/>
                </a:lnTo>
                <a:lnTo>
                  <a:pt x="691" y="570"/>
                </a:lnTo>
                <a:lnTo>
                  <a:pt x="727" y="576"/>
                </a:lnTo>
                <a:lnTo>
                  <a:pt x="733" y="558"/>
                </a:lnTo>
                <a:lnTo>
                  <a:pt x="739" y="534"/>
                </a:lnTo>
                <a:lnTo>
                  <a:pt x="715" y="510"/>
                </a:lnTo>
                <a:lnTo>
                  <a:pt x="727" y="492"/>
                </a:lnTo>
                <a:lnTo>
                  <a:pt x="715" y="480"/>
                </a:lnTo>
                <a:lnTo>
                  <a:pt x="721" y="462"/>
                </a:lnTo>
                <a:lnTo>
                  <a:pt x="733" y="438"/>
                </a:lnTo>
                <a:lnTo>
                  <a:pt x="721" y="414"/>
                </a:lnTo>
                <a:lnTo>
                  <a:pt x="733" y="396"/>
                </a:lnTo>
                <a:lnTo>
                  <a:pt x="721" y="366"/>
                </a:lnTo>
                <a:lnTo>
                  <a:pt x="697" y="348"/>
                </a:lnTo>
                <a:lnTo>
                  <a:pt x="697" y="312"/>
                </a:lnTo>
                <a:lnTo>
                  <a:pt x="703" y="294"/>
                </a:lnTo>
                <a:lnTo>
                  <a:pt x="715" y="276"/>
                </a:lnTo>
                <a:lnTo>
                  <a:pt x="703" y="246"/>
                </a:lnTo>
                <a:lnTo>
                  <a:pt x="709" y="216"/>
                </a:lnTo>
                <a:lnTo>
                  <a:pt x="691" y="210"/>
                </a:lnTo>
                <a:lnTo>
                  <a:pt x="679" y="174"/>
                </a:lnTo>
                <a:lnTo>
                  <a:pt x="643" y="162"/>
                </a:lnTo>
                <a:lnTo>
                  <a:pt x="619" y="138"/>
                </a:lnTo>
                <a:lnTo>
                  <a:pt x="601" y="114"/>
                </a:lnTo>
                <a:lnTo>
                  <a:pt x="583" y="120"/>
                </a:lnTo>
                <a:lnTo>
                  <a:pt x="559" y="144"/>
                </a:lnTo>
                <a:lnTo>
                  <a:pt x="523" y="150"/>
                </a:lnTo>
                <a:lnTo>
                  <a:pt x="505" y="168"/>
                </a:lnTo>
                <a:lnTo>
                  <a:pt x="475" y="168"/>
                </a:lnTo>
                <a:lnTo>
                  <a:pt x="451" y="174"/>
                </a:lnTo>
                <a:lnTo>
                  <a:pt x="457" y="162"/>
                </a:lnTo>
                <a:lnTo>
                  <a:pt x="469" y="144"/>
                </a:lnTo>
                <a:lnTo>
                  <a:pt x="463" y="120"/>
                </a:lnTo>
                <a:lnTo>
                  <a:pt x="439" y="126"/>
                </a:lnTo>
                <a:lnTo>
                  <a:pt x="403" y="108"/>
                </a:lnTo>
                <a:lnTo>
                  <a:pt x="391" y="66"/>
                </a:lnTo>
                <a:lnTo>
                  <a:pt x="391" y="54"/>
                </a:lnTo>
                <a:lnTo>
                  <a:pt x="373" y="36"/>
                </a:lnTo>
                <a:lnTo>
                  <a:pt x="343" y="42"/>
                </a:lnTo>
                <a:lnTo>
                  <a:pt x="295" y="18"/>
                </a:lnTo>
                <a:lnTo>
                  <a:pt x="289" y="30"/>
                </a:lnTo>
                <a:lnTo>
                  <a:pt x="283" y="12"/>
                </a:lnTo>
                <a:lnTo>
                  <a:pt x="277" y="0"/>
                </a:lnTo>
                <a:lnTo>
                  <a:pt x="271" y="18"/>
                </a:lnTo>
                <a:lnTo>
                  <a:pt x="265" y="42"/>
                </a:lnTo>
                <a:lnTo>
                  <a:pt x="277" y="30"/>
                </a:lnTo>
                <a:lnTo>
                  <a:pt x="295" y="48"/>
                </a:lnTo>
                <a:lnTo>
                  <a:pt x="301" y="60"/>
                </a:lnTo>
                <a:lnTo>
                  <a:pt x="313" y="72"/>
                </a:lnTo>
                <a:lnTo>
                  <a:pt x="307" y="84"/>
                </a:lnTo>
                <a:lnTo>
                  <a:pt x="283" y="90"/>
                </a:lnTo>
                <a:lnTo>
                  <a:pt x="283" y="108"/>
                </a:lnTo>
                <a:lnTo>
                  <a:pt x="301" y="114"/>
                </a:lnTo>
                <a:lnTo>
                  <a:pt x="301" y="126"/>
                </a:lnTo>
                <a:lnTo>
                  <a:pt x="283" y="126"/>
                </a:lnTo>
                <a:lnTo>
                  <a:pt x="289" y="132"/>
                </a:lnTo>
                <a:lnTo>
                  <a:pt x="313" y="144"/>
                </a:lnTo>
                <a:lnTo>
                  <a:pt x="319" y="156"/>
                </a:lnTo>
                <a:lnTo>
                  <a:pt x="337" y="162"/>
                </a:lnTo>
                <a:lnTo>
                  <a:pt x="331" y="168"/>
                </a:lnTo>
                <a:lnTo>
                  <a:pt x="295" y="162"/>
                </a:lnTo>
                <a:lnTo>
                  <a:pt x="277" y="156"/>
                </a:lnTo>
                <a:lnTo>
                  <a:pt x="265" y="168"/>
                </a:lnTo>
                <a:lnTo>
                  <a:pt x="259" y="186"/>
                </a:lnTo>
                <a:lnTo>
                  <a:pt x="259" y="204"/>
                </a:lnTo>
                <a:lnTo>
                  <a:pt x="253" y="210"/>
                </a:lnTo>
                <a:lnTo>
                  <a:pt x="247" y="198"/>
                </a:lnTo>
                <a:lnTo>
                  <a:pt x="235" y="216"/>
                </a:lnTo>
                <a:lnTo>
                  <a:pt x="217" y="216"/>
                </a:lnTo>
                <a:lnTo>
                  <a:pt x="223" y="192"/>
                </a:lnTo>
                <a:lnTo>
                  <a:pt x="229" y="174"/>
                </a:lnTo>
                <a:lnTo>
                  <a:pt x="217" y="156"/>
                </a:lnTo>
                <a:lnTo>
                  <a:pt x="205" y="162"/>
                </a:lnTo>
                <a:lnTo>
                  <a:pt x="169" y="156"/>
                </a:lnTo>
                <a:lnTo>
                  <a:pt x="163" y="162"/>
                </a:lnTo>
                <a:lnTo>
                  <a:pt x="151" y="174"/>
                </a:lnTo>
                <a:lnTo>
                  <a:pt x="145" y="192"/>
                </a:lnTo>
                <a:lnTo>
                  <a:pt x="151" y="210"/>
                </a:lnTo>
                <a:lnTo>
                  <a:pt x="145" y="222"/>
                </a:lnTo>
                <a:lnTo>
                  <a:pt x="151" y="234"/>
                </a:lnTo>
                <a:lnTo>
                  <a:pt x="139" y="258"/>
                </a:lnTo>
                <a:lnTo>
                  <a:pt x="121" y="288"/>
                </a:lnTo>
                <a:lnTo>
                  <a:pt x="90" y="294"/>
                </a:lnTo>
                <a:lnTo>
                  <a:pt x="90" y="312"/>
                </a:lnTo>
                <a:lnTo>
                  <a:pt x="114" y="318"/>
                </a:lnTo>
                <a:lnTo>
                  <a:pt x="96" y="366"/>
                </a:lnTo>
                <a:lnTo>
                  <a:pt x="72" y="384"/>
                </a:lnTo>
                <a:lnTo>
                  <a:pt x="24" y="390"/>
                </a:lnTo>
                <a:lnTo>
                  <a:pt x="30" y="420"/>
                </a:lnTo>
                <a:lnTo>
                  <a:pt x="30" y="468"/>
                </a:lnTo>
                <a:lnTo>
                  <a:pt x="0" y="480"/>
                </a:lnTo>
                <a:lnTo>
                  <a:pt x="6" y="510"/>
                </a:lnTo>
                <a:lnTo>
                  <a:pt x="6" y="528"/>
                </a:lnTo>
                <a:lnTo>
                  <a:pt x="6" y="540"/>
                </a:lnTo>
                <a:lnTo>
                  <a:pt x="12" y="588"/>
                </a:lnTo>
                <a:lnTo>
                  <a:pt x="0" y="600"/>
                </a:lnTo>
                <a:lnTo>
                  <a:pt x="6" y="642"/>
                </a:lnTo>
                <a:lnTo>
                  <a:pt x="18" y="654"/>
                </a:lnTo>
                <a:lnTo>
                  <a:pt x="0" y="690"/>
                </a:lnTo>
                <a:lnTo>
                  <a:pt x="12" y="732"/>
                </a:lnTo>
                <a:lnTo>
                  <a:pt x="36" y="732"/>
                </a:lnTo>
                <a:lnTo>
                  <a:pt x="66" y="744"/>
                </a:lnTo>
                <a:lnTo>
                  <a:pt x="72" y="756"/>
                </a:lnTo>
                <a:lnTo>
                  <a:pt x="90" y="756"/>
                </a:lnTo>
                <a:lnTo>
                  <a:pt x="127" y="798"/>
                </a:lnTo>
                <a:lnTo>
                  <a:pt x="96" y="828"/>
                </a:lnTo>
                <a:lnTo>
                  <a:pt x="66" y="894"/>
                </a:lnTo>
                <a:lnTo>
                  <a:pt x="60" y="966"/>
                </a:lnTo>
                <a:lnTo>
                  <a:pt x="96" y="972"/>
                </a:lnTo>
                <a:lnTo>
                  <a:pt x="127" y="960"/>
                </a:lnTo>
                <a:lnTo>
                  <a:pt x="151" y="936"/>
                </a:lnTo>
                <a:lnTo>
                  <a:pt x="163" y="954"/>
                </a:lnTo>
                <a:lnTo>
                  <a:pt x="199" y="972"/>
                </a:lnTo>
                <a:lnTo>
                  <a:pt x="235" y="996"/>
                </a:lnTo>
                <a:lnTo>
                  <a:pt x="259" y="978"/>
                </a:lnTo>
                <a:lnTo>
                  <a:pt x="271" y="990"/>
                </a:lnTo>
                <a:lnTo>
                  <a:pt x="271" y="1014"/>
                </a:lnTo>
                <a:lnTo>
                  <a:pt x="289" y="1032"/>
                </a:lnTo>
                <a:lnTo>
                  <a:pt x="313" y="1020"/>
                </a:lnTo>
                <a:lnTo>
                  <a:pt x="319" y="996"/>
                </a:lnTo>
                <a:lnTo>
                  <a:pt x="343" y="1002"/>
                </a:lnTo>
                <a:lnTo>
                  <a:pt x="367" y="1020"/>
                </a:lnTo>
                <a:lnTo>
                  <a:pt x="403" y="1008"/>
                </a:lnTo>
                <a:lnTo>
                  <a:pt x="427" y="1008"/>
                </a:lnTo>
                <a:lnTo>
                  <a:pt x="475" y="990"/>
                </a:lnTo>
                <a:lnTo>
                  <a:pt x="505" y="1002"/>
                </a:lnTo>
                <a:lnTo>
                  <a:pt x="523" y="1020"/>
                </a:lnTo>
                <a:lnTo>
                  <a:pt x="547" y="1020"/>
                </a:lnTo>
                <a:lnTo>
                  <a:pt x="541" y="978"/>
                </a:lnTo>
                <a:lnTo>
                  <a:pt x="535" y="960"/>
                </a:lnTo>
                <a:lnTo>
                  <a:pt x="541" y="936"/>
                </a:lnTo>
                <a:lnTo>
                  <a:pt x="583" y="906"/>
                </a:lnTo>
                <a:lnTo>
                  <a:pt x="607" y="906"/>
                </a:lnTo>
                <a:lnTo>
                  <a:pt x="625" y="87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8" name="Freeform 39"/>
          <p:cNvSpPr>
            <a:spLocks noChangeAspect="1"/>
          </p:cNvSpPr>
          <p:nvPr/>
        </p:nvSpPr>
        <p:spPr bwMode="gray">
          <a:xfrm>
            <a:off x="4745038" y="3616325"/>
            <a:ext cx="877887" cy="831850"/>
          </a:xfrm>
          <a:custGeom>
            <a:avLst/>
            <a:gdLst>
              <a:gd name="T0" fmla="*/ 6643 w 793"/>
              <a:gd name="T1" fmla="*/ 172954 h 750"/>
              <a:gd name="T2" fmla="*/ 6643 w 793"/>
              <a:gd name="T3" fmla="*/ 226171 h 750"/>
              <a:gd name="T4" fmla="*/ 0 w 793"/>
              <a:gd name="T5" fmla="*/ 286040 h 750"/>
              <a:gd name="T6" fmla="*/ 39857 w 793"/>
              <a:gd name="T7" fmla="*/ 339257 h 750"/>
              <a:gd name="T8" fmla="*/ 39857 w 793"/>
              <a:gd name="T9" fmla="*/ 385822 h 750"/>
              <a:gd name="T10" fmla="*/ 19928 w 793"/>
              <a:gd name="T11" fmla="*/ 432386 h 750"/>
              <a:gd name="T12" fmla="*/ 19928 w 793"/>
              <a:gd name="T13" fmla="*/ 465647 h 750"/>
              <a:gd name="T14" fmla="*/ 39857 w 793"/>
              <a:gd name="T15" fmla="*/ 518863 h 750"/>
              <a:gd name="T16" fmla="*/ 33214 w 793"/>
              <a:gd name="T17" fmla="*/ 558776 h 750"/>
              <a:gd name="T18" fmla="*/ 53142 w 793"/>
              <a:gd name="T19" fmla="*/ 538820 h 750"/>
              <a:gd name="T20" fmla="*/ 79714 w 793"/>
              <a:gd name="T21" fmla="*/ 565428 h 750"/>
              <a:gd name="T22" fmla="*/ 139499 w 793"/>
              <a:gd name="T23" fmla="*/ 592037 h 750"/>
              <a:gd name="T24" fmla="*/ 166070 w 793"/>
              <a:gd name="T25" fmla="*/ 605341 h 750"/>
              <a:gd name="T26" fmla="*/ 179356 w 793"/>
              <a:gd name="T27" fmla="*/ 638601 h 750"/>
              <a:gd name="T28" fmla="*/ 212570 w 793"/>
              <a:gd name="T29" fmla="*/ 678514 h 750"/>
              <a:gd name="T30" fmla="*/ 246891 w 793"/>
              <a:gd name="T31" fmla="*/ 645253 h 750"/>
              <a:gd name="T32" fmla="*/ 293390 w 793"/>
              <a:gd name="T33" fmla="*/ 658558 h 750"/>
              <a:gd name="T34" fmla="*/ 300033 w 793"/>
              <a:gd name="T35" fmla="*/ 691818 h 750"/>
              <a:gd name="T36" fmla="*/ 359818 w 793"/>
              <a:gd name="T37" fmla="*/ 725078 h 750"/>
              <a:gd name="T38" fmla="*/ 373104 w 793"/>
              <a:gd name="T39" fmla="*/ 751687 h 750"/>
              <a:gd name="T40" fmla="*/ 399675 w 793"/>
              <a:gd name="T41" fmla="*/ 784947 h 750"/>
              <a:gd name="T42" fmla="*/ 446175 w 793"/>
              <a:gd name="T43" fmla="*/ 791599 h 750"/>
              <a:gd name="T44" fmla="*/ 479389 w 793"/>
              <a:gd name="T45" fmla="*/ 784947 h 750"/>
              <a:gd name="T46" fmla="*/ 492674 w 793"/>
              <a:gd name="T47" fmla="*/ 831512 h 750"/>
              <a:gd name="T48" fmla="*/ 552460 w 793"/>
              <a:gd name="T49" fmla="*/ 811556 h 750"/>
              <a:gd name="T50" fmla="*/ 652102 w 793"/>
              <a:gd name="T51" fmla="*/ 791599 h 750"/>
              <a:gd name="T52" fmla="*/ 705244 w 793"/>
              <a:gd name="T53" fmla="*/ 811556 h 750"/>
              <a:gd name="T54" fmla="*/ 765029 w 793"/>
              <a:gd name="T55" fmla="*/ 831512 h 750"/>
              <a:gd name="T56" fmla="*/ 778315 w 793"/>
              <a:gd name="T57" fmla="*/ 811556 h 750"/>
              <a:gd name="T58" fmla="*/ 751744 w 793"/>
              <a:gd name="T59" fmla="*/ 751687 h 750"/>
              <a:gd name="T60" fmla="*/ 871314 w 793"/>
              <a:gd name="T61" fmla="*/ 631949 h 750"/>
              <a:gd name="T62" fmla="*/ 838100 w 793"/>
              <a:gd name="T63" fmla="*/ 505559 h 750"/>
              <a:gd name="T64" fmla="*/ 831457 w 793"/>
              <a:gd name="T65" fmla="*/ 412430 h 750"/>
              <a:gd name="T66" fmla="*/ 838100 w 793"/>
              <a:gd name="T67" fmla="*/ 325953 h 750"/>
              <a:gd name="T68" fmla="*/ 831457 w 793"/>
              <a:gd name="T69" fmla="*/ 186259 h 750"/>
              <a:gd name="T70" fmla="*/ 804886 w 793"/>
              <a:gd name="T71" fmla="*/ 99781 h 750"/>
              <a:gd name="T72" fmla="*/ 745101 w 793"/>
              <a:gd name="T73" fmla="*/ 66521 h 750"/>
              <a:gd name="T74" fmla="*/ 466103 w 793"/>
              <a:gd name="T75" fmla="*/ 106434 h 750"/>
              <a:gd name="T76" fmla="*/ 446175 w 793"/>
              <a:gd name="T77" fmla="*/ 99781 h 750"/>
              <a:gd name="T78" fmla="*/ 499317 w 793"/>
              <a:gd name="T79" fmla="*/ 46565 h 750"/>
              <a:gd name="T80" fmla="*/ 439532 w 793"/>
              <a:gd name="T81" fmla="*/ 79825 h 750"/>
              <a:gd name="T82" fmla="*/ 373104 w 793"/>
              <a:gd name="T83" fmla="*/ 46565 h 750"/>
              <a:gd name="T84" fmla="*/ 393032 w 793"/>
              <a:gd name="T85" fmla="*/ 46565 h 750"/>
              <a:gd name="T86" fmla="*/ 412961 w 793"/>
              <a:gd name="T87" fmla="*/ 26608 h 750"/>
              <a:gd name="T88" fmla="*/ 313319 w 793"/>
              <a:gd name="T89" fmla="*/ 13304 h 750"/>
              <a:gd name="T90" fmla="*/ 253534 w 793"/>
              <a:gd name="T91" fmla="*/ 33260 h 750"/>
              <a:gd name="T92" fmla="*/ 152784 w 793"/>
              <a:gd name="T93" fmla="*/ 86477 h 750"/>
              <a:gd name="T94" fmla="*/ 66428 w 793"/>
              <a:gd name="T95" fmla="*/ 106434 h 750"/>
              <a:gd name="T96" fmla="*/ 39857 w 793"/>
              <a:gd name="T97" fmla="*/ 152998 h 75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93" h="750">
                <a:moveTo>
                  <a:pt x="12" y="126"/>
                </a:moveTo>
                <a:lnTo>
                  <a:pt x="6" y="156"/>
                </a:lnTo>
                <a:lnTo>
                  <a:pt x="18" y="186"/>
                </a:lnTo>
                <a:lnTo>
                  <a:pt x="6" y="204"/>
                </a:lnTo>
                <a:lnTo>
                  <a:pt x="0" y="222"/>
                </a:lnTo>
                <a:lnTo>
                  <a:pt x="0" y="258"/>
                </a:lnTo>
                <a:lnTo>
                  <a:pt x="24" y="276"/>
                </a:lnTo>
                <a:lnTo>
                  <a:pt x="36" y="306"/>
                </a:lnTo>
                <a:lnTo>
                  <a:pt x="24" y="324"/>
                </a:lnTo>
                <a:lnTo>
                  <a:pt x="36" y="348"/>
                </a:lnTo>
                <a:lnTo>
                  <a:pt x="24" y="372"/>
                </a:lnTo>
                <a:lnTo>
                  <a:pt x="18" y="390"/>
                </a:lnTo>
                <a:lnTo>
                  <a:pt x="30" y="402"/>
                </a:lnTo>
                <a:lnTo>
                  <a:pt x="18" y="420"/>
                </a:lnTo>
                <a:lnTo>
                  <a:pt x="42" y="444"/>
                </a:lnTo>
                <a:lnTo>
                  <a:pt x="36" y="468"/>
                </a:lnTo>
                <a:lnTo>
                  <a:pt x="30" y="486"/>
                </a:lnTo>
                <a:lnTo>
                  <a:pt x="30" y="504"/>
                </a:lnTo>
                <a:lnTo>
                  <a:pt x="48" y="504"/>
                </a:lnTo>
                <a:lnTo>
                  <a:pt x="48" y="486"/>
                </a:lnTo>
                <a:lnTo>
                  <a:pt x="66" y="492"/>
                </a:lnTo>
                <a:lnTo>
                  <a:pt x="72" y="510"/>
                </a:lnTo>
                <a:lnTo>
                  <a:pt x="108" y="522"/>
                </a:lnTo>
                <a:lnTo>
                  <a:pt x="126" y="534"/>
                </a:lnTo>
                <a:lnTo>
                  <a:pt x="144" y="534"/>
                </a:lnTo>
                <a:lnTo>
                  <a:pt x="150" y="546"/>
                </a:lnTo>
                <a:lnTo>
                  <a:pt x="144" y="564"/>
                </a:lnTo>
                <a:lnTo>
                  <a:pt x="162" y="576"/>
                </a:lnTo>
                <a:lnTo>
                  <a:pt x="174" y="600"/>
                </a:lnTo>
                <a:lnTo>
                  <a:pt x="192" y="612"/>
                </a:lnTo>
                <a:lnTo>
                  <a:pt x="223" y="606"/>
                </a:lnTo>
                <a:lnTo>
                  <a:pt x="223" y="582"/>
                </a:lnTo>
                <a:lnTo>
                  <a:pt x="241" y="582"/>
                </a:lnTo>
                <a:lnTo>
                  <a:pt x="265" y="594"/>
                </a:lnTo>
                <a:lnTo>
                  <a:pt x="259" y="612"/>
                </a:lnTo>
                <a:lnTo>
                  <a:pt x="271" y="624"/>
                </a:lnTo>
                <a:lnTo>
                  <a:pt x="295" y="624"/>
                </a:lnTo>
                <a:lnTo>
                  <a:pt x="325" y="654"/>
                </a:lnTo>
                <a:lnTo>
                  <a:pt x="343" y="654"/>
                </a:lnTo>
                <a:lnTo>
                  <a:pt x="337" y="678"/>
                </a:lnTo>
                <a:lnTo>
                  <a:pt x="355" y="690"/>
                </a:lnTo>
                <a:lnTo>
                  <a:pt x="361" y="708"/>
                </a:lnTo>
                <a:lnTo>
                  <a:pt x="373" y="720"/>
                </a:lnTo>
                <a:lnTo>
                  <a:pt x="403" y="714"/>
                </a:lnTo>
                <a:lnTo>
                  <a:pt x="421" y="702"/>
                </a:lnTo>
                <a:lnTo>
                  <a:pt x="433" y="708"/>
                </a:lnTo>
                <a:lnTo>
                  <a:pt x="445" y="726"/>
                </a:lnTo>
                <a:lnTo>
                  <a:pt x="445" y="750"/>
                </a:lnTo>
                <a:lnTo>
                  <a:pt x="487" y="750"/>
                </a:lnTo>
                <a:lnTo>
                  <a:pt x="499" y="732"/>
                </a:lnTo>
                <a:lnTo>
                  <a:pt x="577" y="726"/>
                </a:lnTo>
                <a:lnTo>
                  <a:pt x="589" y="714"/>
                </a:lnTo>
                <a:lnTo>
                  <a:pt x="613" y="714"/>
                </a:lnTo>
                <a:lnTo>
                  <a:pt x="637" y="732"/>
                </a:lnTo>
                <a:lnTo>
                  <a:pt x="673" y="750"/>
                </a:lnTo>
                <a:lnTo>
                  <a:pt x="691" y="750"/>
                </a:lnTo>
                <a:lnTo>
                  <a:pt x="703" y="750"/>
                </a:lnTo>
                <a:lnTo>
                  <a:pt x="703" y="732"/>
                </a:lnTo>
                <a:lnTo>
                  <a:pt x="685" y="720"/>
                </a:lnTo>
                <a:lnTo>
                  <a:pt x="679" y="678"/>
                </a:lnTo>
                <a:lnTo>
                  <a:pt x="763" y="576"/>
                </a:lnTo>
                <a:lnTo>
                  <a:pt x="787" y="570"/>
                </a:lnTo>
                <a:lnTo>
                  <a:pt x="793" y="510"/>
                </a:lnTo>
                <a:lnTo>
                  <a:pt x="757" y="456"/>
                </a:lnTo>
                <a:lnTo>
                  <a:pt x="751" y="420"/>
                </a:lnTo>
                <a:lnTo>
                  <a:pt x="751" y="372"/>
                </a:lnTo>
                <a:lnTo>
                  <a:pt x="715" y="330"/>
                </a:lnTo>
                <a:lnTo>
                  <a:pt x="757" y="294"/>
                </a:lnTo>
                <a:lnTo>
                  <a:pt x="751" y="222"/>
                </a:lnTo>
                <a:lnTo>
                  <a:pt x="751" y="168"/>
                </a:lnTo>
                <a:lnTo>
                  <a:pt x="739" y="132"/>
                </a:lnTo>
                <a:lnTo>
                  <a:pt x="727" y="90"/>
                </a:lnTo>
                <a:lnTo>
                  <a:pt x="697" y="90"/>
                </a:lnTo>
                <a:lnTo>
                  <a:pt x="673" y="60"/>
                </a:lnTo>
                <a:lnTo>
                  <a:pt x="463" y="60"/>
                </a:lnTo>
                <a:lnTo>
                  <a:pt x="421" y="96"/>
                </a:lnTo>
                <a:lnTo>
                  <a:pt x="409" y="102"/>
                </a:lnTo>
                <a:lnTo>
                  <a:pt x="403" y="90"/>
                </a:lnTo>
                <a:lnTo>
                  <a:pt x="451" y="48"/>
                </a:lnTo>
                <a:lnTo>
                  <a:pt x="451" y="42"/>
                </a:lnTo>
                <a:lnTo>
                  <a:pt x="433" y="48"/>
                </a:lnTo>
                <a:lnTo>
                  <a:pt x="397" y="72"/>
                </a:lnTo>
                <a:lnTo>
                  <a:pt x="361" y="72"/>
                </a:lnTo>
                <a:lnTo>
                  <a:pt x="337" y="42"/>
                </a:lnTo>
                <a:lnTo>
                  <a:pt x="337" y="30"/>
                </a:lnTo>
                <a:lnTo>
                  <a:pt x="355" y="42"/>
                </a:lnTo>
                <a:lnTo>
                  <a:pt x="379" y="42"/>
                </a:lnTo>
                <a:lnTo>
                  <a:pt x="373" y="24"/>
                </a:lnTo>
                <a:lnTo>
                  <a:pt x="325" y="0"/>
                </a:lnTo>
                <a:lnTo>
                  <a:pt x="283" y="12"/>
                </a:lnTo>
                <a:lnTo>
                  <a:pt x="247" y="30"/>
                </a:lnTo>
                <a:lnTo>
                  <a:pt x="229" y="30"/>
                </a:lnTo>
                <a:lnTo>
                  <a:pt x="186" y="60"/>
                </a:lnTo>
                <a:lnTo>
                  <a:pt x="138" y="78"/>
                </a:lnTo>
                <a:lnTo>
                  <a:pt x="84" y="90"/>
                </a:lnTo>
                <a:lnTo>
                  <a:pt x="60" y="96"/>
                </a:lnTo>
                <a:lnTo>
                  <a:pt x="48" y="114"/>
                </a:lnTo>
                <a:lnTo>
                  <a:pt x="36" y="138"/>
                </a:lnTo>
                <a:lnTo>
                  <a:pt x="12" y="12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0" name="Freeform 41"/>
          <p:cNvSpPr>
            <a:spLocks noChangeAspect="1"/>
          </p:cNvSpPr>
          <p:nvPr/>
        </p:nvSpPr>
        <p:spPr bwMode="gray">
          <a:xfrm>
            <a:off x="3841750" y="4554538"/>
            <a:ext cx="479425" cy="285750"/>
          </a:xfrm>
          <a:custGeom>
            <a:avLst/>
            <a:gdLst>
              <a:gd name="T0" fmla="*/ 473250 w 433"/>
              <a:gd name="T1" fmla="*/ 146567 h 258"/>
              <a:gd name="T2" fmla="*/ 420051 w 433"/>
              <a:gd name="T3" fmla="*/ 153229 h 258"/>
              <a:gd name="T4" fmla="*/ 393452 w 433"/>
              <a:gd name="T5" fmla="*/ 126581 h 258"/>
              <a:gd name="T6" fmla="*/ 393452 w 433"/>
              <a:gd name="T7" fmla="*/ 93270 h 258"/>
              <a:gd name="T8" fmla="*/ 353552 w 433"/>
              <a:gd name="T9" fmla="*/ 39973 h 258"/>
              <a:gd name="T10" fmla="*/ 300353 w 433"/>
              <a:gd name="T11" fmla="*/ 0 h 258"/>
              <a:gd name="T12" fmla="*/ 239396 w 433"/>
              <a:gd name="T13" fmla="*/ 39973 h 258"/>
              <a:gd name="T14" fmla="*/ 119698 w 433"/>
              <a:gd name="T15" fmla="*/ 39973 h 258"/>
              <a:gd name="T16" fmla="*/ 106398 w 433"/>
              <a:gd name="T17" fmla="*/ 79946 h 258"/>
              <a:gd name="T18" fmla="*/ 66499 w 433"/>
              <a:gd name="T19" fmla="*/ 113256 h 258"/>
              <a:gd name="T20" fmla="*/ 13300 w 433"/>
              <a:gd name="T21" fmla="*/ 146567 h 258"/>
              <a:gd name="T22" fmla="*/ 13300 w 433"/>
              <a:gd name="T23" fmla="*/ 179878 h 258"/>
              <a:gd name="T24" fmla="*/ 0 w 433"/>
              <a:gd name="T25" fmla="*/ 206526 h 258"/>
              <a:gd name="T26" fmla="*/ 26600 w 433"/>
              <a:gd name="T27" fmla="*/ 206526 h 258"/>
              <a:gd name="T28" fmla="*/ 59849 w 433"/>
              <a:gd name="T29" fmla="*/ 186540 h 258"/>
              <a:gd name="T30" fmla="*/ 86448 w 433"/>
              <a:gd name="T31" fmla="*/ 226513 h 258"/>
              <a:gd name="T32" fmla="*/ 106398 w 433"/>
              <a:gd name="T33" fmla="*/ 266486 h 258"/>
              <a:gd name="T34" fmla="*/ 119698 w 433"/>
              <a:gd name="T35" fmla="*/ 286472 h 258"/>
              <a:gd name="T36" fmla="*/ 159597 w 433"/>
              <a:gd name="T37" fmla="*/ 266486 h 258"/>
              <a:gd name="T38" fmla="*/ 206146 w 433"/>
              <a:gd name="T39" fmla="*/ 273148 h 258"/>
              <a:gd name="T40" fmla="*/ 232746 w 433"/>
              <a:gd name="T41" fmla="*/ 239837 h 258"/>
              <a:gd name="T42" fmla="*/ 252696 w 433"/>
              <a:gd name="T43" fmla="*/ 206526 h 258"/>
              <a:gd name="T44" fmla="*/ 267104 w 433"/>
              <a:gd name="T45" fmla="*/ 239837 h 258"/>
              <a:gd name="T46" fmla="*/ 293703 w 433"/>
              <a:gd name="T47" fmla="*/ 253161 h 258"/>
              <a:gd name="T48" fmla="*/ 307003 w 433"/>
              <a:gd name="T49" fmla="*/ 286472 h 258"/>
              <a:gd name="T50" fmla="*/ 326953 w 433"/>
              <a:gd name="T51" fmla="*/ 233175 h 258"/>
              <a:gd name="T52" fmla="*/ 366852 w 433"/>
              <a:gd name="T53" fmla="*/ 206526 h 258"/>
              <a:gd name="T54" fmla="*/ 413401 w 433"/>
              <a:gd name="T55" fmla="*/ 219851 h 258"/>
              <a:gd name="T56" fmla="*/ 433351 w 433"/>
              <a:gd name="T57" fmla="*/ 246499 h 258"/>
              <a:gd name="T58" fmla="*/ 459950 w 433"/>
              <a:gd name="T59" fmla="*/ 206526 h 258"/>
              <a:gd name="T60" fmla="*/ 479900 w 433"/>
              <a:gd name="T61" fmla="*/ 199864 h 258"/>
              <a:gd name="T62" fmla="*/ 473250 w 433"/>
              <a:gd name="T63" fmla="*/ 166553 h 25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33" h="258">
                <a:moveTo>
                  <a:pt x="427" y="150"/>
                </a:moveTo>
                <a:lnTo>
                  <a:pt x="427" y="132"/>
                </a:lnTo>
                <a:lnTo>
                  <a:pt x="397" y="144"/>
                </a:lnTo>
                <a:lnTo>
                  <a:pt x="379" y="138"/>
                </a:lnTo>
                <a:lnTo>
                  <a:pt x="373" y="120"/>
                </a:lnTo>
                <a:lnTo>
                  <a:pt x="355" y="114"/>
                </a:lnTo>
                <a:lnTo>
                  <a:pt x="343" y="96"/>
                </a:lnTo>
                <a:lnTo>
                  <a:pt x="355" y="84"/>
                </a:lnTo>
                <a:lnTo>
                  <a:pt x="355" y="60"/>
                </a:lnTo>
                <a:lnTo>
                  <a:pt x="319" y="36"/>
                </a:lnTo>
                <a:lnTo>
                  <a:pt x="283" y="18"/>
                </a:lnTo>
                <a:lnTo>
                  <a:pt x="271" y="0"/>
                </a:lnTo>
                <a:lnTo>
                  <a:pt x="247" y="24"/>
                </a:lnTo>
                <a:lnTo>
                  <a:pt x="216" y="36"/>
                </a:lnTo>
                <a:lnTo>
                  <a:pt x="180" y="30"/>
                </a:lnTo>
                <a:lnTo>
                  <a:pt x="108" y="36"/>
                </a:lnTo>
                <a:lnTo>
                  <a:pt x="108" y="54"/>
                </a:lnTo>
                <a:lnTo>
                  <a:pt x="96" y="72"/>
                </a:lnTo>
                <a:lnTo>
                  <a:pt x="72" y="84"/>
                </a:lnTo>
                <a:lnTo>
                  <a:pt x="60" y="102"/>
                </a:lnTo>
                <a:lnTo>
                  <a:pt x="36" y="120"/>
                </a:lnTo>
                <a:lnTo>
                  <a:pt x="12" y="132"/>
                </a:lnTo>
                <a:lnTo>
                  <a:pt x="12" y="150"/>
                </a:lnTo>
                <a:lnTo>
                  <a:pt x="12" y="162"/>
                </a:lnTo>
                <a:lnTo>
                  <a:pt x="0" y="180"/>
                </a:lnTo>
                <a:lnTo>
                  <a:pt x="0" y="186"/>
                </a:lnTo>
                <a:lnTo>
                  <a:pt x="18" y="198"/>
                </a:lnTo>
                <a:lnTo>
                  <a:pt x="24" y="186"/>
                </a:lnTo>
                <a:lnTo>
                  <a:pt x="30" y="168"/>
                </a:lnTo>
                <a:lnTo>
                  <a:pt x="54" y="168"/>
                </a:lnTo>
                <a:lnTo>
                  <a:pt x="72" y="174"/>
                </a:lnTo>
                <a:lnTo>
                  <a:pt x="78" y="204"/>
                </a:lnTo>
                <a:lnTo>
                  <a:pt x="78" y="222"/>
                </a:lnTo>
                <a:lnTo>
                  <a:pt x="96" y="240"/>
                </a:lnTo>
                <a:lnTo>
                  <a:pt x="96" y="246"/>
                </a:lnTo>
                <a:lnTo>
                  <a:pt x="108" y="258"/>
                </a:lnTo>
                <a:lnTo>
                  <a:pt x="132" y="246"/>
                </a:lnTo>
                <a:lnTo>
                  <a:pt x="144" y="240"/>
                </a:lnTo>
                <a:lnTo>
                  <a:pt x="156" y="246"/>
                </a:lnTo>
                <a:lnTo>
                  <a:pt x="186" y="246"/>
                </a:lnTo>
                <a:lnTo>
                  <a:pt x="204" y="246"/>
                </a:lnTo>
                <a:lnTo>
                  <a:pt x="210" y="216"/>
                </a:lnTo>
                <a:lnTo>
                  <a:pt x="204" y="198"/>
                </a:lnTo>
                <a:lnTo>
                  <a:pt x="228" y="186"/>
                </a:lnTo>
                <a:lnTo>
                  <a:pt x="247" y="186"/>
                </a:lnTo>
                <a:lnTo>
                  <a:pt x="241" y="216"/>
                </a:lnTo>
                <a:lnTo>
                  <a:pt x="259" y="234"/>
                </a:lnTo>
                <a:lnTo>
                  <a:pt x="265" y="228"/>
                </a:lnTo>
                <a:lnTo>
                  <a:pt x="259" y="258"/>
                </a:lnTo>
                <a:lnTo>
                  <a:pt x="277" y="258"/>
                </a:lnTo>
                <a:lnTo>
                  <a:pt x="283" y="216"/>
                </a:lnTo>
                <a:lnTo>
                  <a:pt x="295" y="210"/>
                </a:lnTo>
                <a:lnTo>
                  <a:pt x="319" y="186"/>
                </a:lnTo>
                <a:lnTo>
                  <a:pt x="331" y="186"/>
                </a:lnTo>
                <a:lnTo>
                  <a:pt x="337" y="204"/>
                </a:lnTo>
                <a:lnTo>
                  <a:pt x="373" y="198"/>
                </a:lnTo>
                <a:lnTo>
                  <a:pt x="373" y="216"/>
                </a:lnTo>
                <a:lnTo>
                  <a:pt x="391" y="222"/>
                </a:lnTo>
                <a:lnTo>
                  <a:pt x="397" y="186"/>
                </a:lnTo>
                <a:lnTo>
                  <a:pt x="415" y="186"/>
                </a:lnTo>
                <a:lnTo>
                  <a:pt x="421" y="192"/>
                </a:lnTo>
                <a:lnTo>
                  <a:pt x="433" y="180"/>
                </a:lnTo>
                <a:lnTo>
                  <a:pt x="421" y="162"/>
                </a:lnTo>
                <a:lnTo>
                  <a:pt x="427" y="1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1" name="Freeform 42"/>
          <p:cNvSpPr>
            <a:spLocks noChangeAspect="1"/>
          </p:cNvSpPr>
          <p:nvPr/>
        </p:nvSpPr>
        <p:spPr bwMode="gray">
          <a:xfrm>
            <a:off x="4221163" y="4456113"/>
            <a:ext cx="762000" cy="357187"/>
          </a:xfrm>
          <a:custGeom>
            <a:avLst/>
            <a:gdLst>
              <a:gd name="T0" fmla="*/ 13244 w 691"/>
              <a:gd name="T1" fmla="*/ 191808 h 324"/>
              <a:gd name="T2" fmla="*/ 13244 w 691"/>
              <a:gd name="T3" fmla="*/ 224879 h 324"/>
              <a:gd name="T4" fmla="*/ 39732 w 691"/>
              <a:gd name="T5" fmla="*/ 251335 h 324"/>
              <a:gd name="T6" fmla="*/ 92708 w 691"/>
              <a:gd name="T7" fmla="*/ 244721 h 324"/>
              <a:gd name="T8" fmla="*/ 139062 w 691"/>
              <a:gd name="T9" fmla="*/ 271177 h 324"/>
              <a:gd name="T10" fmla="*/ 198660 w 691"/>
              <a:gd name="T11" fmla="*/ 264563 h 324"/>
              <a:gd name="T12" fmla="*/ 258257 w 691"/>
              <a:gd name="T13" fmla="*/ 244721 h 324"/>
              <a:gd name="T14" fmla="*/ 284745 w 691"/>
              <a:gd name="T15" fmla="*/ 310861 h 324"/>
              <a:gd name="T16" fmla="*/ 331099 w 691"/>
              <a:gd name="T17" fmla="*/ 310861 h 324"/>
              <a:gd name="T18" fmla="*/ 357587 w 691"/>
              <a:gd name="T19" fmla="*/ 324090 h 324"/>
              <a:gd name="T20" fmla="*/ 397319 w 691"/>
              <a:gd name="T21" fmla="*/ 330704 h 324"/>
              <a:gd name="T22" fmla="*/ 450295 w 691"/>
              <a:gd name="T23" fmla="*/ 357160 h 324"/>
              <a:gd name="T24" fmla="*/ 556247 w 691"/>
              <a:gd name="T25" fmla="*/ 330704 h 324"/>
              <a:gd name="T26" fmla="*/ 642333 w 691"/>
              <a:gd name="T27" fmla="*/ 337318 h 324"/>
              <a:gd name="T28" fmla="*/ 648955 w 691"/>
              <a:gd name="T29" fmla="*/ 297633 h 324"/>
              <a:gd name="T30" fmla="*/ 701930 w 691"/>
              <a:gd name="T31" fmla="*/ 277791 h 324"/>
              <a:gd name="T32" fmla="*/ 708552 w 691"/>
              <a:gd name="T33" fmla="*/ 191808 h 324"/>
              <a:gd name="T34" fmla="*/ 748284 w 691"/>
              <a:gd name="T35" fmla="*/ 191808 h 324"/>
              <a:gd name="T36" fmla="*/ 735040 w 691"/>
              <a:gd name="T37" fmla="*/ 119053 h 324"/>
              <a:gd name="T38" fmla="*/ 715174 w 691"/>
              <a:gd name="T39" fmla="*/ 46299 h 324"/>
              <a:gd name="T40" fmla="*/ 629089 w 691"/>
              <a:gd name="T41" fmla="*/ 33070 h 324"/>
              <a:gd name="T42" fmla="*/ 569491 w 691"/>
              <a:gd name="T43" fmla="*/ 0 h 324"/>
              <a:gd name="T44" fmla="*/ 463539 w 691"/>
              <a:gd name="T45" fmla="*/ 52913 h 324"/>
              <a:gd name="T46" fmla="*/ 423807 w 691"/>
              <a:gd name="T47" fmla="*/ 66141 h 324"/>
              <a:gd name="T48" fmla="*/ 350965 w 691"/>
              <a:gd name="T49" fmla="*/ 99211 h 324"/>
              <a:gd name="T50" fmla="*/ 350965 w 691"/>
              <a:gd name="T51" fmla="*/ 145510 h 324"/>
              <a:gd name="T52" fmla="*/ 331099 w 691"/>
              <a:gd name="T53" fmla="*/ 191808 h 324"/>
              <a:gd name="T54" fmla="*/ 278123 w 691"/>
              <a:gd name="T55" fmla="*/ 158738 h 324"/>
              <a:gd name="T56" fmla="*/ 198660 w 691"/>
              <a:gd name="T57" fmla="*/ 178580 h 324"/>
              <a:gd name="T58" fmla="*/ 132440 w 691"/>
              <a:gd name="T59" fmla="*/ 171966 h 324"/>
              <a:gd name="T60" fmla="*/ 99330 w 691"/>
              <a:gd name="T61" fmla="*/ 191808 h 324"/>
              <a:gd name="T62" fmla="*/ 52976 w 691"/>
              <a:gd name="T63" fmla="*/ 185194 h 324"/>
              <a:gd name="T64" fmla="*/ 39732 w 691"/>
              <a:gd name="T65" fmla="*/ 145510 h 32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91" h="324">
                <a:moveTo>
                  <a:pt x="12" y="150"/>
                </a:moveTo>
                <a:lnTo>
                  <a:pt x="12" y="174"/>
                </a:lnTo>
                <a:lnTo>
                  <a:pt x="0" y="186"/>
                </a:lnTo>
                <a:lnTo>
                  <a:pt x="12" y="204"/>
                </a:lnTo>
                <a:lnTo>
                  <a:pt x="30" y="210"/>
                </a:lnTo>
                <a:lnTo>
                  <a:pt x="36" y="228"/>
                </a:lnTo>
                <a:lnTo>
                  <a:pt x="54" y="234"/>
                </a:lnTo>
                <a:lnTo>
                  <a:pt x="84" y="222"/>
                </a:lnTo>
                <a:lnTo>
                  <a:pt x="84" y="240"/>
                </a:lnTo>
                <a:lnTo>
                  <a:pt x="126" y="246"/>
                </a:lnTo>
                <a:lnTo>
                  <a:pt x="138" y="240"/>
                </a:lnTo>
                <a:lnTo>
                  <a:pt x="180" y="240"/>
                </a:lnTo>
                <a:lnTo>
                  <a:pt x="204" y="228"/>
                </a:lnTo>
                <a:lnTo>
                  <a:pt x="234" y="222"/>
                </a:lnTo>
                <a:lnTo>
                  <a:pt x="234" y="252"/>
                </a:lnTo>
                <a:lnTo>
                  <a:pt x="258" y="282"/>
                </a:lnTo>
                <a:lnTo>
                  <a:pt x="282" y="288"/>
                </a:lnTo>
                <a:lnTo>
                  <a:pt x="300" y="282"/>
                </a:lnTo>
                <a:lnTo>
                  <a:pt x="318" y="288"/>
                </a:lnTo>
                <a:lnTo>
                  <a:pt x="324" y="294"/>
                </a:lnTo>
                <a:lnTo>
                  <a:pt x="348" y="294"/>
                </a:lnTo>
                <a:lnTo>
                  <a:pt x="360" y="300"/>
                </a:lnTo>
                <a:lnTo>
                  <a:pt x="372" y="318"/>
                </a:lnTo>
                <a:lnTo>
                  <a:pt x="408" y="324"/>
                </a:lnTo>
                <a:lnTo>
                  <a:pt x="480" y="318"/>
                </a:lnTo>
                <a:lnTo>
                  <a:pt x="504" y="300"/>
                </a:lnTo>
                <a:lnTo>
                  <a:pt x="540" y="300"/>
                </a:lnTo>
                <a:lnTo>
                  <a:pt x="582" y="306"/>
                </a:lnTo>
                <a:lnTo>
                  <a:pt x="576" y="288"/>
                </a:lnTo>
                <a:lnTo>
                  <a:pt x="588" y="270"/>
                </a:lnTo>
                <a:lnTo>
                  <a:pt x="594" y="264"/>
                </a:lnTo>
                <a:lnTo>
                  <a:pt x="636" y="252"/>
                </a:lnTo>
                <a:lnTo>
                  <a:pt x="648" y="210"/>
                </a:lnTo>
                <a:lnTo>
                  <a:pt x="642" y="174"/>
                </a:lnTo>
                <a:lnTo>
                  <a:pt x="666" y="180"/>
                </a:lnTo>
                <a:lnTo>
                  <a:pt x="678" y="174"/>
                </a:lnTo>
                <a:lnTo>
                  <a:pt x="691" y="150"/>
                </a:lnTo>
                <a:lnTo>
                  <a:pt x="666" y="108"/>
                </a:lnTo>
                <a:lnTo>
                  <a:pt x="660" y="54"/>
                </a:lnTo>
                <a:lnTo>
                  <a:pt x="648" y="42"/>
                </a:lnTo>
                <a:lnTo>
                  <a:pt x="594" y="36"/>
                </a:lnTo>
                <a:lnTo>
                  <a:pt x="570" y="30"/>
                </a:lnTo>
                <a:lnTo>
                  <a:pt x="534" y="0"/>
                </a:lnTo>
                <a:lnTo>
                  <a:pt x="516" y="0"/>
                </a:lnTo>
                <a:lnTo>
                  <a:pt x="486" y="42"/>
                </a:lnTo>
                <a:lnTo>
                  <a:pt x="420" y="48"/>
                </a:lnTo>
                <a:lnTo>
                  <a:pt x="402" y="30"/>
                </a:lnTo>
                <a:lnTo>
                  <a:pt x="384" y="60"/>
                </a:lnTo>
                <a:lnTo>
                  <a:pt x="360" y="60"/>
                </a:lnTo>
                <a:lnTo>
                  <a:pt x="318" y="90"/>
                </a:lnTo>
                <a:lnTo>
                  <a:pt x="312" y="114"/>
                </a:lnTo>
                <a:lnTo>
                  <a:pt x="318" y="132"/>
                </a:lnTo>
                <a:lnTo>
                  <a:pt x="324" y="174"/>
                </a:lnTo>
                <a:lnTo>
                  <a:pt x="300" y="174"/>
                </a:lnTo>
                <a:lnTo>
                  <a:pt x="282" y="156"/>
                </a:lnTo>
                <a:lnTo>
                  <a:pt x="252" y="144"/>
                </a:lnTo>
                <a:lnTo>
                  <a:pt x="204" y="162"/>
                </a:lnTo>
                <a:lnTo>
                  <a:pt x="180" y="162"/>
                </a:lnTo>
                <a:lnTo>
                  <a:pt x="144" y="174"/>
                </a:lnTo>
                <a:lnTo>
                  <a:pt x="120" y="156"/>
                </a:lnTo>
                <a:lnTo>
                  <a:pt x="96" y="150"/>
                </a:lnTo>
                <a:lnTo>
                  <a:pt x="90" y="174"/>
                </a:lnTo>
                <a:lnTo>
                  <a:pt x="66" y="186"/>
                </a:lnTo>
                <a:lnTo>
                  <a:pt x="48" y="168"/>
                </a:lnTo>
                <a:lnTo>
                  <a:pt x="48" y="144"/>
                </a:lnTo>
                <a:lnTo>
                  <a:pt x="36" y="132"/>
                </a:lnTo>
                <a:lnTo>
                  <a:pt x="12" y="1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2" name="Freeform 43"/>
          <p:cNvSpPr>
            <a:spLocks noChangeAspect="1"/>
          </p:cNvSpPr>
          <p:nvPr/>
        </p:nvSpPr>
        <p:spPr bwMode="gray">
          <a:xfrm>
            <a:off x="2573338" y="3125788"/>
            <a:ext cx="482600" cy="479425"/>
          </a:xfrm>
          <a:custGeom>
            <a:avLst/>
            <a:gdLst>
              <a:gd name="T0" fmla="*/ 457120 w 438"/>
              <a:gd name="T1" fmla="*/ 206638 h 432"/>
              <a:gd name="T2" fmla="*/ 397496 w 438"/>
              <a:gd name="T3" fmla="*/ 166643 h 432"/>
              <a:gd name="T4" fmla="*/ 351121 w 438"/>
              <a:gd name="T5" fmla="*/ 119983 h 432"/>
              <a:gd name="T6" fmla="*/ 370996 w 438"/>
              <a:gd name="T7" fmla="*/ 59992 h 432"/>
              <a:gd name="T8" fmla="*/ 423996 w 438"/>
              <a:gd name="T9" fmla="*/ 59992 h 432"/>
              <a:gd name="T10" fmla="*/ 463745 w 438"/>
              <a:gd name="T11" fmla="*/ 39994 h 432"/>
              <a:gd name="T12" fmla="*/ 457120 w 438"/>
              <a:gd name="T13" fmla="*/ 0 h 432"/>
              <a:gd name="T14" fmla="*/ 417371 w 438"/>
              <a:gd name="T15" fmla="*/ 46660 h 432"/>
              <a:gd name="T16" fmla="*/ 417371 w 438"/>
              <a:gd name="T17" fmla="*/ 0 h 432"/>
              <a:gd name="T18" fmla="*/ 344496 w 438"/>
              <a:gd name="T19" fmla="*/ 26663 h 432"/>
              <a:gd name="T20" fmla="*/ 304747 w 438"/>
              <a:gd name="T21" fmla="*/ 39994 h 432"/>
              <a:gd name="T22" fmla="*/ 337872 w 438"/>
              <a:gd name="T23" fmla="*/ 66657 h 432"/>
              <a:gd name="T24" fmla="*/ 331247 w 438"/>
              <a:gd name="T25" fmla="*/ 86655 h 432"/>
              <a:gd name="T26" fmla="*/ 284872 w 438"/>
              <a:gd name="T27" fmla="*/ 106652 h 432"/>
              <a:gd name="T28" fmla="*/ 271622 w 438"/>
              <a:gd name="T29" fmla="*/ 93320 h 432"/>
              <a:gd name="T30" fmla="*/ 238498 w 438"/>
              <a:gd name="T31" fmla="*/ 86655 h 432"/>
              <a:gd name="T32" fmla="*/ 172248 w 438"/>
              <a:gd name="T33" fmla="*/ 79989 h 432"/>
              <a:gd name="T34" fmla="*/ 165623 w 438"/>
              <a:gd name="T35" fmla="*/ 139980 h 432"/>
              <a:gd name="T36" fmla="*/ 119249 w 438"/>
              <a:gd name="T37" fmla="*/ 159978 h 432"/>
              <a:gd name="T38" fmla="*/ 165623 w 438"/>
              <a:gd name="T39" fmla="*/ 226635 h 432"/>
              <a:gd name="T40" fmla="*/ 198748 w 438"/>
              <a:gd name="T41" fmla="*/ 239967 h 432"/>
              <a:gd name="T42" fmla="*/ 158998 w 438"/>
              <a:gd name="T43" fmla="*/ 253298 h 432"/>
              <a:gd name="T44" fmla="*/ 92749 w 438"/>
              <a:gd name="T45" fmla="*/ 286627 h 432"/>
              <a:gd name="T46" fmla="*/ 145748 w 438"/>
              <a:gd name="T47" fmla="*/ 306624 h 432"/>
              <a:gd name="T48" fmla="*/ 192123 w 438"/>
              <a:gd name="T49" fmla="*/ 326621 h 432"/>
              <a:gd name="T50" fmla="*/ 125874 w 438"/>
              <a:gd name="T51" fmla="*/ 326621 h 432"/>
              <a:gd name="T52" fmla="*/ 79499 w 438"/>
              <a:gd name="T53" fmla="*/ 326621 h 432"/>
              <a:gd name="T54" fmla="*/ 59624 w 438"/>
              <a:gd name="T55" fmla="*/ 319955 h 432"/>
              <a:gd name="T56" fmla="*/ 0 w 438"/>
              <a:gd name="T57" fmla="*/ 333287 h 432"/>
              <a:gd name="T58" fmla="*/ 52999 w 438"/>
              <a:gd name="T59" fmla="*/ 359950 h 432"/>
              <a:gd name="T60" fmla="*/ 26500 w 438"/>
              <a:gd name="T61" fmla="*/ 373281 h 432"/>
              <a:gd name="T62" fmla="*/ 13250 w 438"/>
              <a:gd name="T63" fmla="*/ 406610 h 432"/>
              <a:gd name="T64" fmla="*/ 72874 w 438"/>
              <a:gd name="T65" fmla="*/ 419941 h 432"/>
              <a:gd name="T66" fmla="*/ 26500 w 438"/>
              <a:gd name="T67" fmla="*/ 446604 h 432"/>
              <a:gd name="T68" fmla="*/ 52999 w 438"/>
              <a:gd name="T69" fmla="*/ 453270 h 432"/>
              <a:gd name="T70" fmla="*/ 33125 w 438"/>
              <a:gd name="T71" fmla="*/ 473267 h 432"/>
              <a:gd name="T72" fmla="*/ 92749 w 438"/>
              <a:gd name="T73" fmla="*/ 479933 h 432"/>
              <a:gd name="T74" fmla="*/ 139124 w 438"/>
              <a:gd name="T75" fmla="*/ 479933 h 432"/>
              <a:gd name="T76" fmla="*/ 172248 w 438"/>
              <a:gd name="T77" fmla="*/ 439939 h 432"/>
              <a:gd name="T78" fmla="*/ 198748 w 438"/>
              <a:gd name="T79" fmla="*/ 459936 h 432"/>
              <a:gd name="T80" fmla="*/ 251747 w 438"/>
              <a:gd name="T81" fmla="*/ 459936 h 432"/>
              <a:gd name="T82" fmla="*/ 304747 w 438"/>
              <a:gd name="T83" fmla="*/ 446604 h 432"/>
              <a:gd name="T84" fmla="*/ 364371 w 438"/>
              <a:gd name="T85" fmla="*/ 466602 h 432"/>
              <a:gd name="T86" fmla="*/ 370996 w 438"/>
              <a:gd name="T87" fmla="*/ 439939 h 432"/>
              <a:gd name="T88" fmla="*/ 390871 w 438"/>
              <a:gd name="T89" fmla="*/ 419941 h 432"/>
              <a:gd name="T90" fmla="*/ 430621 w 438"/>
              <a:gd name="T91" fmla="*/ 373281 h 432"/>
              <a:gd name="T92" fmla="*/ 450495 w 438"/>
              <a:gd name="T93" fmla="*/ 279961 h 432"/>
              <a:gd name="T94" fmla="*/ 483620 w 438"/>
              <a:gd name="T95" fmla="*/ 219969 h 43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38" h="432">
                <a:moveTo>
                  <a:pt x="438" y="198"/>
                </a:moveTo>
                <a:lnTo>
                  <a:pt x="414" y="186"/>
                </a:lnTo>
                <a:lnTo>
                  <a:pt x="390" y="132"/>
                </a:lnTo>
                <a:lnTo>
                  <a:pt x="360" y="150"/>
                </a:lnTo>
                <a:lnTo>
                  <a:pt x="342" y="144"/>
                </a:lnTo>
                <a:lnTo>
                  <a:pt x="318" y="108"/>
                </a:lnTo>
                <a:lnTo>
                  <a:pt x="324" y="84"/>
                </a:lnTo>
                <a:lnTo>
                  <a:pt x="336" y="54"/>
                </a:lnTo>
                <a:lnTo>
                  <a:pt x="366" y="54"/>
                </a:lnTo>
                <a:lnTo>
                  <a:pt x="384" y="54"/>
                </a:lnTo>
                <a:lnTo>
                  <a:pt x="408" y="42"/>
                </a:lnTo>
                <a:lnTo>
                  <a:pt x="420" y="36"/>
                </a:lnTo>
                <a:lnTo>
                  <a:pt x="432" y="6"/>
                </a:lnTo>
                <a:lnTo>
                  <a:pt x="414" y="0"/>
                </a:lnTo>
                <a:lnTo>
                  <a:pt x="396" y="6"/>
                </a:lnTo>
                <a:lnTo>
                  <a:pt x="378" y="42"/>
                </a:lnTo>
                <a:lnTo>
                  <a:pt x="372" y="30"/>
                </a:lnTo>
                <a:lnTo>
                  <a:pt x="378" y="0"/>
                </a:lnTo>
                <a:lnTo>
                  <a:pt x="336" y="6"/>
                </a:lnTo>
                <a:lnTo>
                  <a:pt x="312" y="24"/>
                </a:lnTo>
                <a:lnTo>
                  <a:pt x="300" y="36"/>
                </a:lnTo>
                <a:lnTo>
                  <a:pt x="276" y="36"/>
                </a:lnTo>
                <a:lnTo>
                  <a:pt x="276" y="60"/>
                </a:lnTo>
                <a:lnTo>
                  <a:pt x="306" y="60"/>
                </a:lnTo>
                <a:lnTo>
                  <a:pt x="318" y="72"/>
                </a:lnTo>
                <a:lnTo>
                  <a:pt x="300" y="78"/>
                </a:lnTo>
                <a:lnTo>
                  <a:pt x="270" y="90"/>
                </a:lnTo>
                <a:lnTo>
                  <a:pt x="258" y="96"/>
                </a:lnTo>
                <a:lnTo>
                  <a:pt x="252" y="90"/>
                </a:lnTo>
                <a:lnTo>
                  <a:pt x="246" y="84"/>
                </a:lnTo>
                <a:lnTo>
                  <a:pt x="216" y="90"/>
                </a:lnTo>
                <a:lnTo>
                  <a:pt x="216" y="78"/>
                </a:lnTo>
                <a:lnTo>
                  <a:pt x="192" y="72"/>
                </a:lnTo>
                <a:lnTo>
                  <a:pt x="156" y="72"/>
                </a:lnTo>
                <a:lnTo>
                  <a:pt x="132" y="96"/>
                </a:lnTo>
                <a:lnTo>
                  <a:pt x="150" y="126"/>
                </a:lnTo>
                <a:lnTo>
                  <a:pt x="132" y="144"/>
                </a:lnTo>
                <a:lnTo>
                  <a:pt x="108" y="144"/>
                </a:lnTo>
                <a:lnTo>
                  <a:pt x="108" y="162"/>
                </a:lnTo>
                <a:lnTo>
                  <a:pt x="150" y="204"/>
                </a:lnTo>
                <a:lnTo>
                  <a:pt x="168" y="210"/>
                </a:lnTo>
                <a:lnTo>
                  <a:pt x="180" y="216"/>
                </a:lnTo>
                <a:lnTo>
                  <a:pt x="162" y="228"/>
                </a:lnTo>
                <a:lnTo>
                  <a:pt x="144" y="228"/>
                </a:lnTo>
                <a:lnTo>
                  <a:pt x="120" y="252"/>
                </a:lnTo>
                <a:lnTo>
                  <a:pt x="84" y="258"/>
                </a:lnTo>
                <a:lnTo>
                  <a:pt x="78" y="270"/>
                </a:lnTo>
                <a:lnTo>
                  <a:pt x="132" y="276"/>
                </a:lnTo>
                <a:lnTo>
                  <a:pt x="168" y="270"/>
                </a:lnTo>
                <a:lnTo>
                  <a:pt x="174" y="294"/>
                </a:lnTo>
                <a:lnTo>
                  <a:pt x="150" y="288"/>
                </a:lnTo>
                <a:lnTo>
                  <a:pt x="114" y="294"/>
                </a:lnTo>
                <a:lnTo>
                  <a:pt x="102" y="288"/>
                </a:lnTo>
                <a:lnTo>
                  <a:pt x="72" y="294"/>
                </a:lnTo>
                <a:lnTo>
                  <a:pt x="66" y="300"/>
                </a:lnTo>
                <a:lnTo>
                  <a:pt x="54" y="288"/>
                </a:lnTo>
                <a:lnTo>
                  <a:pt x="24" y="288"/>
                </a:lnTo>
                <a:lnTo>
                  <a:pt x="0" y="300"/>
                </a:lnTo>
                <a:lnTo>
                  <a:pt x="6" y="312"/>
                </a:lnTo>
                <a:lnTo>
                  <a:pt x="48" y="324"/>
                </a:lnTo>
                <a:lnTo>
                  <a:pt x="48" y="330"/>
                </a:lnTo>
                <a:lnTo>
                  <a:pt x="24" y="336"/>
                </a:lnTo>
                <a:lnTo>
                  <a:pt x="6" y="348"/>
                </a:lnTo>
                <a:lnTo>
                  <a:pt x="12" y="366"/>
                </a:lnTo>
                <a:lnTo>
                  <a:pt x="60" y="372"/>
                </a:lnTo>
                <a:lnTo>
                  <a:pt x="66" y="378"/>
                </a:lnTo>
                <a:lnTo>
                  <a:pt x="18" y="384"/>
                </a:lnTo>
                <a:lnTo>
                  <a:pt x="24" y="402"/>
                </a:lnTo>
                <a:lnTo>
                  <a:pt x="60" y="396"/>
                </a:lnTo>
                <a:lnTo>
                  <a:pt x="48" y="408"/>
                </a:lnTo>
                <a:lnTo>
                  <a:pt x="36" y="414"/>
                </a:lnTo>
                <a:lnTo>
                  <a:pt x="30" y="426"/>
                </a:lnTo>
                <a:lnTo>
                  <a:pt x="66" y="426"/>
                </a:lnTo>
                <a:lnTo>
                  <a:pt x="84" y="432"/>
                </a:lnTo>
                <a:lnTo>
                  <a:pt x="90" y="426"/>
                </a:lnTo>
                <a:lnTo>
                  <a:pt x="126" y="432"/>
                </a:lnTo>
                <a:lnTo>
                  <a:pt x="150" y="426"/>
                </a:lnTo>
                <a:lnTo>
                  <a:pt x="156" y="396"/>
                </a:lnTo>
                <a:lnTo>
                  <a:pt x="168" y="390"/>
                </a:lnTo>
                <a:lnTo>
                  <a:pt x="180" y="414"/>
                </a:lnTo>
                <a:lnTo>
                  <a:pt x="198" y="414"/>
                </a:lnTo>
                <a:lnTo>
                  <a:pt x="228" y="414"/>
                </a:lnTo>
                <a:lnTo>
                  <a:pt x="252" y="402"/>
                </a:lnTo>
                <a:lnTo>
                  <a:pt x="276" y="402"/>
                </a:lnTo>
                <a:lnTo>
                  <a:pt x="306" y="408"/>
                </a:lnTo>
                <a:lnTo>
                  <a:pt x="330" y="420"/>
                </a:lnTo>
                <a:lnTo>
                  <a:pt x="342" y="408"/>
                </a:lnTo>
                <a:lnTo>
                  <a:pt x="336" y="396"/>
                </a:lnTo>
                <a:lnTo>
                  <a:pt x="348" y="396"/>
                </a:lnTo>
                <a:lnTo>
                  <a:pt x="354" y="378"/>
                </a:lnTo>
                <a:lnTo>
                  <a:pt x="366" y="360"/>
                </a:lnTo>
                <a:lnTo>
                  <a:pt x="390" y="336"/>
                </a:lnTo>
                <a:lnTo>
                  <a:pt x="408" y="294"/>
                </a:lnTo>
                <a:lnTo>
                  <a:pt x="408" y="252"/>
                </a:lnTo>
                <a:lnTo>
                  <a:pt x="420" y="210"/>
                </a:lnTo>
                <a:lnTo>
                  <a:pt x="438" y="19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3" name="Freeform 44"/>
          <p:cNvSpPr>
            <a:spLocks noChangeAspect="1"/>
          </p:cNvSpPr>
          <p:nvPr/>
        </p:nvSpPr>
        <p:spPr bwMode="gray">
          <a:xfrm>
            <a:off x="2897188" y="2759075"/>
            <a:ext cx="730250" cy="1223963"/>
          </a:xfrm>
          <a:custGeom>
            <a:avLst/>
            <a:gdLst>
              <a:gd name="T0" fmla="*/ 571759 w 661"/>
              <a:gd name="T1" fmla="*/ 312656 h 1104"/>
              <a:gd name="T2" fmla="*/ 512039 w 661"/>
              <a:gd name="T3" fmla="*/ 352570 h 1104"/>
              <a:gd name="T4" fmla="*/ 498768 w 661"/>
              <a:gd name="T5" fmla="*/ 385831 h 1104"/>
              <a:gd name="T6" fmla="*/ 439049 w 661"/>
              <a:gd name="T7" fmla="*/ 379179 h 1104"/>
              <a:gd name="T8" fmla="*/ 565123 w 661"/>
              <a:gd name="T9" fmla="*/ 432397 h 1104"/>
              <a:gd name="T10" fmla="*/ 578394 w 661"/>
              <a:gd name="T11" fmla="*/ 625313 h 1104"/>
              <a:gd name="T12" fmla="*/ 644749 w 661"/>
              <a:gd name="T13" fmla="*/ 804924 h 1104"/>
              <a:gd name="T14" fmla="*/ 571759 w 661"/>
              <a:gd name="T15" fmla="*/ 784967 h 1104"/>
              <a:gd name="T16" fmla="*/ 638114 w 661"/>
              <a:gd name="T17" fmla="*/ 898055 h 1104"/>
              <a:gd name="T18" fmla="*/ 691198 w 661"/>
              <a:gd name="T19" fmla="*/ 924664 h 1104"/>
              <a:gd name="T20" fmla="*/ 724375 w 661"/>
              <a:gd name="T21" fmla="*/ 1031100 h 1104"/>
              <a:gd name="T22" fmla="*/ 658020 w 661"/>
              <a:gd name="T23" fmla="*/ 1104275 h 1104"/>
              <a:gd name="T24" fmla="*/ 631478 w 661"/>
              <a:gd name="T25" fmla="*/ 1130884 h 1104"/>
              <a:gd name="T26" fmla="*/ 638114 w 661"/>
              <a:gd name="T27" fmla="*/ 1144189 h 1104"/>
              <a:gd name="T28" fmla="*/ 664656 w 661"/>
              <a:gd name="T29" fmla="*/ 1190755 h 1104"/>
              <a:gd name="T30" fmla="*/ 558488 w 661"/>
              <a:gd name="T31" fmla="*/ 1224016 h 1104"/>
              <a:gd name="T32" fmla="*/ 425778 w 661"/>
              <a:gd name="T33" fmla="*/ 1177450 h 1104"/>
              <a:gd name="T34" fmla="*/ 359423 w 661"/>
              <a:gd name="T35" fmla="*/ 1170798 h 1104"/>
              <a:gd name="T36" fmla="*/ 278691 w 661"/>
              <a:gd name="T37" fmla="*/ 1150841 h 1104"/>
              <a:gd name="T38" fmla="*/ 179159 w 661"/>
              <a:gd name="T39" fmla="*/ 1184102 h 1104"/>
              <a:gd name="T40" fmla="*/ 99533 w 661"/>
              <a:gd name="T41" fmla="*/ 1137537 h 1104"/>
              <a:gd name="T42" fmla="*/ 26542 w 661"/>
              <a:gd name="T43" fmla="*/ 1164146 h 1104"/>
              <a:gd name="T44" fmla="*/ 0 w 661"/>
              <a:gd name="T45" fmla="*/ 1137537 h 1104"/>
              <a:gd name="T46" fmla="*/ 66355 w 661"/>
              <a:gd name="T47" fmla="*/ 1104275 h 1104"/>
              <a:gd name="T48" fmla="*/ 152617 w 661"/>
              <a:gd name="T49" fmla="*/ 1057709 h 1104"/>
              <a:gd name="T50" fmla="*/ 205701 w 661"/>
              <a:gd name="T51" fmla="*/ 1037753 h 1104"/>
              <a:gd name="T52" fmla="*/ 265420 w 661"/>
              <a:gd name="T53" fmla="*/ 1071014 h 1104"/>
              <a:gd name="T54" fmla="*/ 332881 w 661"/>
              <a:gd name="T55" fmla="*/ 1031100 h 1104"/>
              <a:gd name="T56" fmla="*/ 238878 w 661"/>
              <a:gd name="T57" fmla="*/ 1024448 h 1104"/>
              <a:gd name="T58" fmla="*/ 192430 w 661"/>
              <a:gd name="T59" fmla="*/ 991187 h 1104"/>
              <a:gd name="T60" fmla="*/ 152617 w 661"/>
              <a:gd name="T61" fmla="*/ 964578 h 1104"/>
              <a:gd name="T62" fmla="*/ 119439 w 661"/>
              <a:gd name="T63" fmla="*/ 944621 h 1104"/>
              <a:gd name="T64" fmla="*/ 152617 w 661"/>
              <a:gd name="T65" fmla="*/ 904707 h 1104"/>
              <a:gd name="T66" fmla="*/ 252149 w 661"/>
              <a:gd name="T67" fmla="*/ 864794 h 1104"/>
              <a:gd name="T68" fmla="*/ 232243 w 661"/>
              <a:gd name="T69" fmla="*/ 804924 h 1104"/>
              <a:gd name="T70" fmla="*/ 232243 w 661"/>
              <a:gd name="T71" fmla="*/ 778315 h 1104"/>
              <a:gd name="T72" fmla="*/ 285327 w 661"/>
              <a:gd name="T73" fmla="*/ 765010 h 1104"/>
              <a:gd name="T74" fmla="*/ 366058 w 661"/>
              <a:gd name="T75" fmla="*/ 778315 h 1104"/>
              <a:gd name="T76" fmla="*/ 399236 w 661"/>
              <a:gd name="T77" fmla="*/ 731749 h 1104"/>
              <a:gd name="T78" fmla="*/ 425778 w 661"/>
              <a:gd name="T79" fmla="*/ 691835 h 1104"/>
              <a:gd name="T80" fmla="*/ 399236 w 661"/>
              <a:gd name="T81" fmla="*/ 645269 h 1104"/>
              <a:gd name="T82" fmla="*/ 412507 w 661"/>
              <a:gd name="T83" fmla="*/ 565442 h 1104"/>
              <a:gd name="T84" fmla="*/ 405871 w 661"/>
              <a:gd name="T85" fmla="*/ 538833 h 1104"/>
              <a:gd name="T86" fmla="*/ 339516 w 661"/>
              <a:gd name="T87" fmla="*/ 525529 h 1104"/>
              <a:gd name="T88" fmla="*/ 278691 w 661"/>
              <a:gd name="T89" fmla="*/ 498920 h 1104"/>
              <a:gd name="T90" fmla="*/ 339516 w 661"/>
              <a:gd name="T91" fmla="*/ 399136 h 1104"/>
              <a:gd name="T92" fmla="*/ 346152 w 661"/>
              <a:gd name="T93" fmla="*/ 352570 h 1104"/>
              <a:gd name="T94" fmla="*/ 325140 w 661"/>
              <a:gd name="T95" fmla="*/ 345918 h 1104"/>
              <a:gd name="T96" fmla="*/ 272056 w 661"/>
              <a:gd name="T97" fmla="*/ 412440 h 1104"/>
              <a:gd name="T98" fmla="*/ 252149 w 661"/>
              <a:gd name="T99" fmla="*/ 399136 h 1104"/>
              <a:gd name="T100" fmla="*/ 332881 w 661"/>
              <a:gd name="T101" fmla="*/ 272743 h 1104"/>
              <a:gd name="T102" fmla="*/ 352787 w 661"/>
              <a:gd name="T103" fmla="*/ 239481 h 1104"/>
              <a:gd name="T104" fmla="*/ 291962 w 661"/>
              <a:gd name="T105" fmla="*/ 206220 h 1104"/>
              <a:gd name="T106" fmla="*/ 359423 w 661"/>
              <a:gd name="T107" fmla="*/ 179611 h 1104"/>
              <a:gd name="T108" fmla="*/ 379329 w 661"/>
              <a:gd name="T109" fmla="*/ 119741 h 1104"/>
              <a:gd name="T110" fmla="*/ 425778 w 661"/>
              <a:gd name="T111" fmla="*/ 86479 h 1104"/>
              <a:gd name="T112" fmla="*/ 458955 w 661"/>
              <a:gd name="T113" fmla="*/ 33261 h 1104"/>
              <a:gd name="T114" fmla="*/ 518675 w 661"/>
              <a:gd name="T115" fmla="*/ 33261 h 1104"/>
              <a:gd name="T116" fmla="*/ 604936 w 661"/>
              <a:gd name="T117" fmla="*/ 79827 h 1104"/>
              <a:gd name="T118" fmla="*/ 531946 w 661"/>
              <a:gd name="T119" fmla="*/ 126393 h 1104"/>
              <a:gd name="T120" fmla="*/ 478862 w 661"/>
              <a:gd name="T121" fmla="*/ 166307 h 1104"/>
              <a:gd name="T122" fmla="*/ 624843 w 661"/>
              <a:gd name="T123" fmla="*/ 192916 h 110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61" h="1104">
                <a:moveTo>
                  <a:pt x="595" y="174"/>
                </a:moveTo>
                <a:lnTo>
                  <a:pt x="589" y="210"/>
                </a:lnTo>
                <a:lnTo>
                  <a:pt x="517" y="282"/>
                </a:lnTo>
                <a:lnTo>
                  <a:pt x="505" y="312"/>
                </a:lnTo>
                <a:lnTo>
                  <a:pt x="475" y="312"/>
                </a:lnTo>
                <a:lnTo>
                  <a:pt x="463" y="318"/>
                </a:lnTo>
                <a:lnTo>
                  <a:pt x="481" y="330"/>
                </a:lnTo>
                <a:lnTo>
                  <a:pt x="481" y="336"/>
                </a:lnTo>
                <a:lnTo>
                  <a:pt x="451" y="348"/>
                </a:lnTo>
                <a:lnTo>
                  <a:pt x="421" y="336"/>
                </a:lnTo>
                <a:lnTo>
                  <a:pt x="397" y="330"/>
                </a:lnTo>
                <a:lnTo>
                  <a:pt x="397" y="342"/>
                </a:lnTo>
                <a:lnTo>
                  <a:pt x="439" y="366"/>
                </a:lnTo>
                <a:lnTo>
                  <a:pt x="481" y="372"/>
                </a:lnTo>
                <a:lnTo>
                  <a:pt x="511" y="390"/>
                </a:lnTo>
                <a:lnTo>
                  <a:pt x="529" y="486"/>
                </a:lnTo>
                <a:lnTo>
                  <a:pt x="517" y="534"/>
                </a:lnTo>
                <a:lnTo>
                  <a:pt x="523" y="564"/>
                </a:lnTo>
                <a:lnTo>
                  <a:pt x="547" y="600"/>
                </a:lnTo>
                <a:lnTo>
                  <a:pt x="571" y="618"/>
                </a:lnTo>
                <a:lnTo>
                  <a:pt x="583" y="726"/>
                </a:lnTo>
                <a:lnTo>
                  <a:pt x="565" y="726"/>
                </a:lnTo>
                <a:lnTo>
                  <a:pt x="541" y="708"/>
                </a:lnTo>
                <a:lnTo>
                  <a:pt x="517" y="708"/>
                </a:lnTo>
                <a:lnTo>
                  <a:pt x="517" y="720"/>
                </a:lnTo>
                <a:lnTo>
                  <a:pt x="571" y="756"/>
                </a:lnTo>
                <a:lnTo>
                  <a:pt x="577" y="810"/>
                </a:lnTo>
                <a:lnTo>
                  <a:pt x="565" y="822"/>
                </a:lnTo>
                <a:lnTo>
                  <a:pt x="571" y="828"/>
                </a:lnTo>
                <a:lnTo>
                  <a:pt x="625" y="834"/>
                </a:lnTo>
                <a:lnTo>
                  <a:pt x="661" y="864"/>
                </a:lnTo>
                <a:lnTo>
                  <a:pt x="661" y="894"/>
                </a:lnTo>
                <a:lnTo>
                  <a:pt x="655" y="930"/>
                </a:lnTo>
                <a:lnTo>
                  <a:pt x="625" y="966"/>
                </a:lnTo>
                <a:lnTo>
                  <a:pt x="613" y="984"/>
                </a:lnTo>
                <a:lnTo>
                  <a:pt x="595" y="996"/>
                </a:lnTo>
                <a:lnTo>
                  <a:pt x="565" y="996"/>
                </a:lnTo>
                <a:lnTo>
                  <a:pt x="589" y="1014"/>
                </a:lnTo>
                <a:lnTo>
                  <a:pt x="571" y="1020"/>
                </a:lnTo>
                <a:lnTo>
                  <a:pt x="547" y="1014"/>
                </a:lnTo>
                <a:lnTo>
                  <a:pt x="529" y="1026"/>
                </a:lnTo>
                <a:lnTo>
                  <a:pt x="577" y="1032"/>
                </a:lnTo>
                <a:lnTo>
                  <a:pt x="583" y="1044"/>
                </a:lnTo>
                <a:lnTo>
                  <a:pt x="613" y="1044"/>
                </a:lnTo>
                <a:lnTo>
                  <a:pt x="601" y="1074"/>
                </a:lnTo>
                <a:lnTo>
                  <a:pt x="571" y="1086"/>
                </a:lnTo>
                <a:lnTo>
                  <a:pt x="559" y="1092"/>
                </a:lnTo>
                <a:lnTo>
                  <a:pt x="505" y="1104"/>
                </a:lnTo>
                <a:lnTo>
                  <a:pt x="469" y="1080"/>
                </a:lnTo>
                <a:lnTo>
                  <a:pt x="415" y="1080"/>
                </a:lnTo>
                <a:lnTo>
                  <a:pt x="385" y="1062"/>
                </a:lnTo>
                <a:lnTo>
                  <a:pt x="373" y="1050"/>
                </a:lnTo>
                <a:lnTo>
                  <a:pt x="349" y="1068"/>
                </a:lnTo>
                <a:lnTo>
                  <a:pt x="325" y="1056"/>
                </a:lnTo>
                <a:lnTo>
                  <a:pt x="313" y="1062"/>
                </a:lnTo>
                <a:lnTo>
                  <a:pt x="276" y="1062"/>
                </a:lnTo>
                <a:lnTo>
                  <a:pt x="252" y="1038"/>
                </a:lnTo>
                <a:lnTo>
                  <a:pt x="210" y="1038"/>
                </a:lnTo>
                <a:lnTo>
                  <a:pt x="186" y="1074"/>
                </a:lnTo>
                <a:lnTo>
                  <a:pt x="162" y="1068"/>
                </a:lnTo>
                <a:lnTo>
                  <a:pt x="132" y="1038"/>
                </a:lnTo>
                <a:lnTo>
                  <a:pt x="96" y="1038"/>
                </a:lnTo>
                <a:lnTo>
                  <a:pt x="90" y="1026"/>
                </a:lnTo>
                <a:lnTo>
                  <a:pt x="54" y="1032"/>
                </a:lnTo>
                <a:lnTo>
                  <a:pt x="42" y="1056"/>
                </a:lnTo>
                <a:lnTo>
                  <a:pt x="24" y="1050"/>
                </a:lnTo>
                <a:lnTo>
                  <a:pt x="24" y="1044"/>
                </a:lnTo>
                <a:lnTo>
                  <a:pt x="0" y="1038"/>
                </a:lnTo>
                <a:lnTo>
                  <a:pt x="0" y="1026"/>
                </a:lnTo>
                <a:lnTo>
                  <a:pt x="18" y="1008"/>
                </a:lnTo>
                <a:lnTo>
                  <a:pt x="36" y="1014"/>
                </a:lnTo>
                <a:lnTo>
                  <a:pt x="60" y="996"/>
                </a:lnTo>
                <a:lnTo>
                  <a:pt x="96" y="996"/>
                </a:lnTo>
                <a:lnTo>
                  <a:pt x="132" y="978"/>
                </a:lnTo>
                <a:lnTo>
                  <a:pt x="138" y="954"/>
                </a:lnTo>
                <a:lnTo>
                  <a:pt x="162" y="954"/>
                </a:lnTo>
                <a:lnTo>
                  <a:pt x="162" y="936"/>
                </a:lnTo>
                <a:lnTo>
                  <a:pt x="186" y="936"/>
                </a:lnTo>
                <a:lnTo>
                  <a:pt x="204" y="948"/>
                </a:lnTo>
                <a:lnTo>
                  <a:pt x="228" y="954"/>
                </a:lnTo>
                <a:lnTo>
                  <a:pt x="240" y="966"/>
                </a:lnTo>
                <a:lnTo>
                  <a:pt x="258" y="966"/>
                </a:lnTo>
                <a:lnTo>
                  <a:pt x="282" y="954"/>
                </a:lnTo>
                <a:lnTo>
                  <a:pt x="301" y="930"/>
                </a:lnTo>
                <a:lnTo>
                  <a:pt x="288" y="924"/>
                </a:lnTo>
                <a:lnTo>
                  <a:pt x="258" y="942"/>
                </a:lnTo>
                <a:lnTo>
                  <a:pt x="216" y="924"/>
                </a:lnTo>
                <a:lnTo>
                  <a:pt x="216" y="906"/>
                </a:lnTo>
                <a:lnTo>
                  <a:pt x="174" y="906"/>
                </a:lnTo>
                <a:lnTo>
                  <a:pt x="174" y="894"/>
                </a:lnTo>
                <a:lnTo>
                  <a:pt x="192" y="888"/>
                </a:lnTo>
                <a:lnTo>
                  <a:pt x="180" y="864"/>
                </a:lnTo>
                <a:lnTo>
                  <a:pt x="138" y="870"/>
                </a:lnTo>
                <a:lnTo>
                  <a:pt x="126" y="870"/>
                </a:lnTo>
                <a:lnTo>
                  <a:pt x="132" y="852"/>
                </a:lnTo>
                <a:lnTo>
                  <a:pt x="108" y="852"/>
                </a:lnTo>
                <a:lnTo>
                  <a:pt x="96" y="840"/>
                </a:lnTo>
                <a:lnTo>
                  <a:pt x="132" y="810"/>
                </a:lnTo>
                <a:lnTo>
                  <a:pt x="138" y="816"/>
                </a:lnTo>
                <a:lnTo>
                  <a:pt x="156" y="804"/>
                </a:lnTo>
                <a:lnTo>
                  <a:pt x="198" y="804"/>
                </a:lnTo>
                <a:lnTo>
                  <a:pt x="228" y="780"/>
                </a:lnTo>
                <a:lnTo>
                  <a:pt x="234" y="732"/>
                </a:lnTo>
                <a:lnTo>
                  <a:pt x="228" y="720"/>
                </a:lnTo>
                <a:lnTo>
                  <a:pt x="210" y="726"/>
                </a:lnTo>
                <a:lnTo>
                  <a:pt x="186" y="726"/>
                </a:lnTo>
                <a:lnTo>
                  <a:pt x="186" y="714"/>
                </a:lnTo>
                <a:lnTo>
                  <a:pt x="210" y="702"/>
                </a:lnTo>
                <a:lnTo>
                  <a:pt x="228" y="702"/>
                </a:lnTo>
                <a:lnTo>
                  <a:pt x="246" y="690"/>
                </a:lnTo>
                <a:lnTo>
                  <a:pt x="258" y="690"/>
                </a:lnTo>
                <a:lnTo>
                  <a:pt x="282" y="678"/>
                </a:lnTo>
                <a:lnTo>
                  <a:pt x="307" y="678"/>
                </a:lnTo>
                <a:lnTo>
                  <a:pt x="331" y="702"/>
                </a:lnTo>
                <a:lnTo>
                  <a:pt x="331" y="678"/>
                </a:lnTo>
                <a:lnTo>
                  <a:pt x="349" y="672"/>
                </a:lnTo>
                <a:lnTo>
                  <a:pt x="361" y="660"/>
                </a:lnTo>
                <a:lnTo>
                  <a:pt x="361" y="636"/>
                </a:lnTo>
                <a:lnTo>
                  <a:pt x="373" y="630"/>
                </a:lnTo>
                <a:lnTo>
                  <a:pt x="385" y="624"/>
                </a:lnTo>
                <a:lnTo>
                  <a:pt x="385" y="600"/>
                </a:lnTo>
                <a:lnTo>
                  <a:pt x="361" y="612"/>
                </a:lnTo>
                <a:lnTo>
                  <a:pt x="361" y="582"/>
                </a:lnTo>
                <a:lnTo>
                  <a:pt x="343" y="552"/>
                </a:lnTo>
                <a:lnTo>
                  <a:pt x="355" y="528"/>
                </a:lnTo>
                <a:lnTo>
                  <a:pt x="373" y="510"/>
                </a:lnTo>
                <a:lnTo>
                  <a:pt x="403" y="510"/>
                </a:lnTo>
                <a:lnTo>
                  <a:pt x="385" y="486"/>
                </a:lnTo>
                <a:lnTo>
                  <a:pt x="367" y="486"/>
                </a:lnTo>
                <a:lnTo>
                  <a:pt x="331" y="498"/>
                </a:lnTo>
                <a:lnTo>
                  <a:pt x="319" y="474"/>
                </a:lnTo>
                <a:lnTo>
                  <a:pt x="307" y="474"/>
                </a:lnTo>
                <a:lnTo>
                  <a:pt x="294" y="492"/>
                </a:lnTo>
                <a:lnTo>
                  <a:pt x="258" y="492"/>
                </a:lnTo>
                <a:lnTo>
                  <a:pt x="252" y="450"/>
                </a:lnTo>
                <a:lnTo>
                  <a:pt x="282" y="420"/>
                </a:lnTo>
                <a:lnTo>
                  <a:pt x="294" y="390"/>
                </a:lnTo>
                <a:lnTo>
                  <a:pt x="307" y="360"/>
                </a:lnTo>
                <a:lnTo>
                  <a:pt x="331" y="336"/>
                </a:lnTo>
                <a:lnTo>
                  <a:pt x="331" y="318"/>
                </a:lnTo>
                <a:lnTo>
                  <a:pt x="313" y="318"/>
                </a:lnTo>
                <a:lnTo>
                  <a:pt x="319" y="300"/>
                </a:lnTo>
                <a:lnTo>
                  <a:pt x="313" y="288"/>
                </a:lnTo>
                <a:lnTo>
                  <a:pt x="294" y="312"/>
                </a:lnTo>
                <a:lnTo>
                  <a:pt x="270" y="318"/>
                </a:lnTo>
                <a:lnTo>
                  <a:pt x="252" y="354"/>
                </a:lnTo>
                <a:lnTo>
                  <a:pt x="246" y="372"/>
                </a:lnTo>
                <a:lnTo>
                  <a:pt x="234" y="384"/>
                </a:lnTo>
                <a:lnTo>
                  <a:pt x="228" y="378"/>
                </a:lnTo>
                <a:lnTo>
                  <a:pt x="228" y="360"/>
                </a:lnTo>
                <a:lnTo>
                  <a:pt x="246" y="324"/>
                </a:lnTo>
                <a:lnTo>
                  <a:pt x="264" y="294"/>
                </a:lnTo>
                <a:lnTo>
                  <a:pt x="301" y="246"/>
                </a:lnTo>
                <a:lnTo>
                  <a:pt x="313" y="234"/>
                </a:lnTo>
                <a:lnTo>
                  <a:pt x="331" y="228"/>
                </a:lnTo>
                <a:lnTo>
                  <a:pt x="319" y="216"/>
                </a:lnTo>
                <a:lnTo>
                  <a:pt x="276" y="216"/>
                </a:lnTo>
                <a:lnTo>
                  <a:pt x="276" y="204"/>
                </a:lnTo>
                <a:lnTo>
                  <a:pt x="264" y="186"/>
                </a:lnTo>
                <a:lnTo>
                  <a:pt x="276" y="174"/>
                </a:lnTo>
                <a:lnTo>
                  <a:pt x="294" y="174"/>
                </a:lnTo>
                <a:lnTo>
                  <a:pt x="325" y="162"/>
                </a:lnTo>
                <a:lnTo>
                  <a:pt x="331" y="138"/>
                </a:lnTo>
                <a:lnTo>
                  <a:pt x="319" y="108"/>
                </a:lnTo>
                <a:lnTo>
                  <a:pt x="343" y="108"/>
                </a:lnTo>
                <a:lnTo>
                  <a:pt x="337" y="84"/>
                </a:lnTo>
                <a:lnTo>
                  <a:pt x="361" y="66"/>
                </a:lnTo>
                <a:lnTo>
                  <a:pt x="385" y="78"/>
                </a:lnTo>
                <a:lnTo>
                  <a:pt x="385" y="48"/>
                </a:lnTo>
                <a:lnTo>
                  <a:pt x="403" y="30"/>
                </a:lnTo>
                <a:lnTo>
                  <a:pt x="415" y="30"/>
                </a:lnTo>
                <a:lnTo>
                  <a:pt x="445" y="0"/>
                </a:lnTo>
                <a:lnTo>
                  <a:pt x="457" y="18"/>
                </a:lnTo>
                <a:lnTo>
                  <a:pt x="469" y="30"/>
                </a:lnTo>
                <a:lnTo>
                  <a:pt x="547" y="30"/>
                </a:lnTo>
                <a:lnTo>
                  <a:pt x="553" y="42"/>
                </a:lnTo>
                <a:lnTo>
                  <a:pt x="547" y="72"/>
                </a:lnTo>
                <a:lnTo>
                  <a:pt x="481" y="96"/>
                </a:lnTo>
                <a:lnTo>
                  <a:pt x="457" y="114"/>
                </a:lnTo>
                <a:lnTo>
                  <a:pt x="481" y="114"/>
                </a:lnTo>
                <a:lnTo>
                  <a:pt x="469" y="126"/>
                </a:lnTo>
                <a:lnTo>
                  <a:pt x="445" y="132"/>
                </a:lnTo>
                <a:lnTo>
                  <a:pt x="433" y="150"/>
                </a:lnTo>
                <a:lnTo>
                  <a:pt x="445" y="156"/>
                </a:lnTo>
                <a:lnTo>
                  <a:pt x="541" y="150"/>
                </a:lnTo>
                <a:lnTo>
                  <a:pt x="565" y="174"/>
                </a:lnTo>
                <a:lnTo>
                  <a:pt x="595" y="17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6" name="Freeform 47"/>
          <p:cNvSpPr>
            <a:spLocks noChangeAspect="1"/>
          </p:cNvSpPr>
          <p:nvPr/>
        </p:nvSpPr>
        <p:spPr bwMode="gray">
          <a:xfrm>
            <a:off x="4033838" y="5265738"/>
            <a:ext cx="107950" cy="246062"/>
          </a:xfrm>
          <a:custGeom>
            <a:avLst/>
            <a:gdLst>
              <a:gd name="T0" fmla="*/ 101212 w 97"/>
              <a:gd name="T1" fmla="*/ 0 h 222"/>
              <a:gd name="T2" fmla="*/ 87865 w 97"/>
              <a:gd name="T3" fmla="*/ 0 h 222"/>
              <a:gd name="T4" fmla="*/ 81192 w 97"/>
              <a:gd name="T5" fmla="*/ 20060 h 222"/>
              <a:gd name="T6" fmla="*/ 81192 w 97"/>
              <a:gd name="T7" fmla="*/ 40120 h 222"/>
              <a:gd name="T8" fmla="*/ 66733 w 97"/>
              <a:gd name="T9" fmla="*/ 33433 h 222"/>
              <a:gd name="T10" fmla="*/ 40040 w 97"/>
              <a:gd name="T11" fmla="*/ 53493 h 222"/>
              <a:gd name="T12" fmla="*/ 13347 w 97"/>
              <a:gd name="T13" fmla="*/ 66867 h 222"/>
              <a:gd name="T14" fmla="*/ 0 w 97"/>
              <a:gd name="T15" fmla="*/ 106987 h 222"/>
              <a:gd name="T16" fmla="*/ 0 w 97"/>
              <a:gd name="T17" fmla="*/ 153794 h 222"/>
              <a:gd name="T18" fmla="*/ 6673 w 97"/>
              <a:gd name="T19" fmla="*/ 160480 h 222"/>
              <a:gd name="T20" fmla="*/ 13347 w 97"/>
              <a:gd name="T21" fmla="*/ 187227 h 222"/>
              <a:gd name="T22" fmla="*/ 26693 w 97"/>
              <a:gd name="T23" fmla="*/ 193914 h 222"/>
              <a:gd name="T24" fmla="*/ 13347 w 97"/>
              <a:gd name="T25" fmla="*/ 213974 h 222"/>
              <a:gd name="T26" fmla="*/ 26693 w 97"/>
              <a:gd name="T27" fmla="*/ 234034 h 222"/>
              <a:gd name="T28" fmla="*/ 53386 w 97"/>
              <a:gd name="T29" fmla="*/ 247407 h 222"/>
              <a:gd name="T30" fmla="*/ 66733 w 97"/>
              <a:gd name="T31" fmla="*/ 227347 h 222"/>
              <a:gd name="T32" fmla="*/ 74519 w 97"/>
              <a:gd name="T33" fmla="*/ 207287 h 222"/>
              <a:gd name="T34" fmla="*/ 101212 w 97"/>
              <a:gd name="T35" fmla="*/ 167167 h 222"/>
              <a:gd name="T36" fmla="*/ 101212 w 97"/>
              <a:gd name="T37" fmla="*/ 133734 h 222"/>
              <a:gd name="T38" fmla="*/ 107885 w 97"/>
              <a:gd name="T39" fmla="*/ 93613 h 222"/>
              <a:gd name="T40" fmla="*/ 107885 w 97"/>
              <a:gd name="T41" fmla="*/ 26747 h 222"/>
              <a:gd name="T42" fmla="*/ 101212 w 97"/>
              <a:gd name="T43" fmla="*/ 0 h 22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97" h="222">
                <a:moveTo>
                  <a:pt x="91" y="0"/>
                </a:moveTo>
                <a:lnTo>
                  <a:pt x="79" y="0"/>
                </a:lnTo>
                <a:lnTo>
                  <a:pt x="73" y="18"/>
                </a:lnTo>
                <a:lnTo>
                  <a:pt x="73" y="36"/>
                </a:lnTo>
                <a:lnTo>
                  <a:pt x="60" y="30"/>
                </a:lnTo>
                <a:lnTo>
                  <a:pt x="36" y="48"/>
                </a:lnTo>
                <a:lnTo>
                  <a:pt x="12" y="60"/>
                </a:lnTo>
                <a:lnTo>
                  <a:pt x="0" y="96"/>
                </a:lnTo>
                <a:lnTo>
                  <a:pt x="0" y="138"/>
                </a:lnTo>
                <a:lnTo>
                  <a:pt x="6" y="144"/>
                </a:lnTo>
                <a:lnTo>
                  <a:pt x="12" y="168"/>
                </a:lnTo>
                <a:lnTo>
                  <a:pt x="24" y="174"/>
                </a:lnTo>
                <a:lnTo>
                  <a:pt x="12" y="192"/>
                </a:lnTo>
                <a:lnTo>
                  <a:pt x="24" y="210"/>
                </a:lnTo>
                <a:lnTo>
                  <a:pt x="48" y="222"/>
                </a:lnTo>
                <a:lnTo>
                  <a:pt x="60" y="204"/>
                </a:lnTo>
                <a:lnTo>
                  <a:pt x="67" y="186"/>
                </a:lnTo>
                <a:lnTo>
                  <a:pt x="91" y="150"/>
                </a:lnTo>
                <a:lnTo>
                  <a:pt x="91" y="120"/>
                </a:lnTo>
                <a:lnTo>
                  <a:pt x="97" y="84"/>
                </a:lnTo>
                <a:lnTo>
                  <a:pt x="97" y="24"/>
                </a:lnTo>
                <a:lnTo>
                  <a:pt x="91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4" name="Freeform 45"/>
          <p:cNvSpPr>
            <a:spLocks noChangeAspect="1"/>
          </p:cNvSpPr>
          <p:nvPr/>
        </p:nvSpPr>
        <p:spPr bwMode="gray">
          <a:xfrm>
            <a:off x="4378325" y="6011863"/>
            <a:ext cx="373063" cy="242887"/>
          </a:xfrm>
          <a:custGeom>
            <a:avLst/>
            <a:gdLst>
              <a:gd name="T0" fmla="*/ 358730 w 336"/>
              <a:gd name="T1" fmla="*/ 6586 h 222"/>
              <a:gd name="T2" fmla="*/ 372016 w 336"/>
              <a:gd name="T3" fmla="*/ 13172 h 222"/>
              <a:gd name="T4" fmla="*/ 358730 w 336"/>
              <a:gd name="T5" fmla="*/ 39517 h 222"/>
              <a:gd name="T6" fmla="*/ 318871 w 336"/>
              <a:gd name="T7" fmla="*/ 131723 h 222"/>
              <a:gd name="T8" fmla="*/ 332157 w 336"/>
              <a:gd name="T9" fmla="*/ 151481 h 222"/>
              <a:gd name="T10" fmla="*/ 338800 w 336"/>
              <a:gd name="T11" fmla="*/ 184412 h 222"/>
              <a:gd name="T12" fmla="*/ 325514 w 336"/>
              <a:gd name="T13" fmla="*/ 204170 h 222"/>
              <a:gd name="T14" fmla="*/ 325514 w 336"/>
              <a:gd name="T15" fmla="*/ 230515 h 222"/>
              <a:gd name="T16" fmla="*/ 298941 w 336"/>
              <a:gd name="T17" fmla="*/ 243687 h 222"/>
              <a:gd name="T18" fmla="*/ 272369 w 336"/>
              <a:gd name="T19" fmla="*/ 223929 h 222"/>
              <a:gd name="T20" fmla="*/ 219224 w 336"/>
              <a:gd name="T21" fmla="*/ 217342 h 222"/>
              <a:gd name="T22" fmla="*/ 205937 w 336"/>
              <a:gd name="T23" fmla="*/ 184412 h 222"/>
              <a:gd name="T24" fmla="*/ 166079 w 336"/>
              <a:gd name="T25" fmla="*/ 177826 h 222"/>
              <a:gd name="T26" fmla="*/ 86361 w 336"/>
              <a:gd name="T27" fmla="*/ 125137 h 222"/>
              <a:gd name="T28" fmla="*/ 26573 w 336"/>
              <a:gd name="T29" fmla="*/ 92206 h 222"/>
              <a:gd name="T30" fmla="*/ 0 w 336"/>
              <a:gd name="T31" fmla="*/ 52689 h 222"/>
              <a:gd name="T32" fmla="*/ 26573 w 336"/>
              <a:gd name="T33" fmla="*/ 26345 h 222"/>
              <a:gd name="T34" fmla="*/ 46502 w 336"/>
              <a:gd name="T35" fmla="*/ 0 h 222"/>
              <a:gd name="T36" fmla="*/ 53145 w 336"/>
              <a:gd name="T37" fmla="*/ 13172 h 222"/>
              <a:gd name="T38" fmla="*/ 106290 w 336"/>
              <a:gd name="T39" fmla="*/ 6586 h 222"/>
              <a:gd name="T40" fmla="*/ 139506 w 336"/>
              <a:gd name="T41" fmla="*/ 32931 h 222"/>
              <a:gd name="T42" fmla="*/ 192651 w 336"/>
              <a:gd name="T43" fmla="*/ 39517 h 222"/>
              <a:gd name="T44" fmla="*/ 245796 w 336"/>
              <a:gd name="T45" fmla="*/ 39517 h 222"/>
              <a:gd name="T46" fmla="*/ 305585 w 336"/>
              <a:gd name="T47" fmla="*/ 19758 h 222"/>
              <a:gd name="T48" fmla="*/ 325514 w 336"/>
              <a:gd name="T49" fmla="*/ 26345 h 222"/>
              <a:gd name="T50" fmla="*/ 345443 w 336"/>
              <a:gd name="T51" fmla="*/ 6586 h 222"/>
              <a:gd name="T52" fmla="*/ 358730 w 336"/>
              <a:gd name="T53" fmla="*/ 6586 h 22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36" h="222">
                <a:moveTo>
                  <a:pt x="324" y="6"/>
                </a:moveTo>
                <a:lnTo>
                  <a:pt x="336" y="12"/>
                </a:lnTo>
                <a:lnTo>
                  <a:pt x="324" y="36"/>
                </a:lnTo>
                <a:lnTo>
                  <a:pt x="288" y="120"/>
                </a:lnTo>
                <a:lnTo>
                  <a:pt x="300" y="138"/>
                </a:lnTo>
                <a:lnTo>
                  <a:pt x="306" y="168"/>
                </a:lnTo>
                <a:lnTo>
                  <a:pt x="294" y="186"/>
                </a:lnTo>
                <a:lnTo>
                  <a:pt x="294" y="210"/>
                </a:lnTo>
                <a:lnTo>
                  <a:pt x="270" y="222"/>
                </a:lnTo>
                <a:lnTo>
                  <a:pt x="246" y="204"/>
                </a:lnTo>
                <a:lnTo>
                  <a:pt x="198" y="198"/>
                </a:lnTo>
                <a:lnTo>
                  <a:pt x="186" y="168"/>
                </a:lnTo>
                <a:lnTo>
                  <a:pt x="150" y="162"/>
                </a:lnTo>
                <a:lnTo>
                  <a:pt x="78" y="114"/>
                </a:lnTo>
                <a:lnTo>
                  <a:pt x="24" y="84"/>
                </a:lnTo>
                <a:lnTo>
                  <a:pt x="0" y="48"/>
                </a:lnTo>
                <a:lnTo>
                  <a:pt x="24" y="24"/>
                </a:lnTo>
                <a:lnTo>
                  <a:pt x="42" y="0"/>
                </a:lnTo>
                <a:lnTo>
                  <a:pt x="48" y="12"/>
                </a:lnTo>
                <a:lnTo>
                  <a:pt x="96" y="6"/>
                </a:lnTo>
                <a:lnTo>
                  <a:pt x="126" y="30"/>
                </a:lnTo>
                <a:lnTo>
                  <a:pt x="174" y="36"/>
                </a:lnTo>
                <a:lnTo>
                  <a:pt x="222" y="36"/>
                </a:lnTo>
                <a:lnTo>
                  <a:pt x="276" y="18"/>
                </a:lnTo>
                <a:lnTo>
                  <a:pt x="294" y="24"/>
                </a:lnTo>
                <a:lnTo>
                  <a:pt x="312" y="6"/>
                </a:lnTo>
                <a:lnTo>
                  <a:pt x="324" y="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5" name="Freeform 46"/>
          <p:cNvSpPr>
            <a:spLocks noChangeAspect="1"/>
          </p:cNvSpPr>
          <p:nvPr/>
        </p:nvSpPr>
        <p:spPr bwMode="gray">
          <a:xfrm>
            <a:off x="3948113" y="5538788"/>
            <a:ext cx="198437" cy="330200"/>
          </a:xfrm>
          <a:custGeom>
            <a:avLst/>
            <a:gdLst>
              <a:gd name="T0" fmla="*/ 125355 w 181"/>
              <a:gd name="T1" fmla="*/ 0 h 300"/>
              <a:gd name="T2" fmla="*/ 159442 w 181"/>
              <a:gd name="T3" fmla="*/ 0 h 300"/>
              <a:gd name="T4" fmla="*/ 172638 w 181"/>
              <a:gd name="T5" fmla="*/ 19867 h 300"/>
              <a:gd name="T6" fmla="*/ 185833 w 181"/>
              <a:gd name="T7" fmla="*/ 26489 h 300"/>
              <a:gd name="T8" fmla="*/ 185833 w 181"/>
              <a:gd name="T9" fmla="*/ 52979 h 300"/>
              <a:gd name="T10" fmla="*/ 199028 w 181"/>
              <a:gd name="T11" fmla="*/ 72846 h 300"/>
              <a:gd name="T12" fmla="*/ 192430 w 181"/>
              <a:gd name="T13" fmla="*/ 99335 h 300"/>
              <a:gd name="T14" fmla="*/ 166040 w 181"/>
              <a:gd name="T15" fmla="*/ 132447 h 300"/>
              <a:gd name="T16" fmla="*/ 172638 w 181"/>
              <a:gd name="T17" fmla="*/ 145691 h 300"/>
              <a:gd name="T18" fmla="*/ 179235 w 181"/>
              <a:gd name="T19" fmla="*/ 172181 h 300"/>
              <a:gd name="T20" fmla="*/ 159442 w 181"/>
              <a:gd name="T21" fmla="*/ 218537 h 300"/>
              <a:gd name="T22" fmla="*/ 151745 w 181"/>
              <a:gd name="T23" fmla="*/ 271516 h 300"/>
              <a:gd name="T24" fmla="*/ 138550 w 181"/>
              <a:gd name="T25" fmla="*/ 291383 h 300"/>
              <a:gd name="T26" fmla="*/ 92367 w 181"/>
              <a:gd name="T27" fmla="*/ 284761 h 300"/>
              <a:gd name="T28" fmla="*/ 65976 w 181"/>
              <a:gd name="T29" fmla="*/ 324495 h 300"/>
              <a:gd name="T30" fmla="*/ 39586 w 181"/>
              <a:gd name="T31" fmla="*/ 331117 h 300"/>
              <a:gd name="T32" fmla="*/ 26390 w 181"/>
              <a:gd name="T33" fmla="*/ 284761 h 300"/>
              <a:gd name="T34" fmla="*/ 0 w 181"/>
              <a:gd name="T35" fmla="*/ 291383 h 300"/>
              <a:gd name="T36" fmla="*/ 19793 w 181"/>
              <a:gd name="T37" fmla="*/ 205293 h 300"/>
              <a:gd name="T38" fmla="*/ 32988 w 181"/>
              <a:gd name="T39" fmla="*/ 158936 h 300"/>
              <a:gd name="T40" fmla="*/ 19793 w 181"/>
              <a:gd name="T41" fmla="*/ 139069 h 300"/>
              <a:gd name="T42" fmla="*/ 32988 w 181"/>
              <a:gd name="T43" fmla="*/ 112580 h 300"/>
              <a:gd name="T44" fmla="*/ 26390 w 181"/>
              <a:gd name="T45" fmla="*/ 86090 h 300"/>
              <a:gd name="T46" fmla="*/ 6598 w 181"/>
              <a:gd name="T47" fmla="*/ 66223 h 300"/>
              <a:gd name="T48" fmla="*/ 13195 w 181"/>
              <a:gd name="T49" fmla="*/ 26489 h 300"/>
              <a:gd name="T50" fmla="*/ 39586 w 181"/>
              <a:gd name="T51" fmla="*/ 33112 h 300"/>
              <a:gd name="T52" fmla="*/ 52781 w 181"/>
              <a:gd name="T53" fmla="*/ 19867 h 300"/>
              <a:gd name="T54" fmla="*/ 79171 w 181"/>
              <a:gd name="T55" fmla="*/ 26489 h 300"/>
              <a:gd name="T56" fmla="*/ 125355 w 181"/>
              <a:gd name="T57" fmla="*/ 0 h 30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81" h="300">
                <a:moveTo>
                  <a:pt x="114" y="0"/>
                </a:moveTo>
                <a:lnTo>
                  <a:pt x="145" y="0"/>
                </a:lnTo>
                <a:lnTo>
                  <a:pt x="157" y="18"/>
                </a:lnTo>
                <a:lnTo>
                  <a:pt x="169" y="24"/>
                </a:lnTo>
                <a:lnTo>
                  <a:pt x="169" y="48"/>
                </a:lnTo>
                <a:lnTo>
                  <a:pt x="181" y="66"/>
                </a:lnTo>
                <a:lnTo>
                  <a:pt x="175" y="90"/>
                </a:lnTo>
                <a:lnTo>
                  <a:pt x="151" y="120"/>
                </a:lnTo>
                <a:lnTo>
                  <a:pt x="157" y="132"/>
                </a:lnTo>
                <a:lnTo>
                  <a:pt x="163" y="156"/>
                </a:lnTo>
                <a:lnTo>
                  <a:pt x="145" y="198"/>
                </a:lnTo>
                <a:lnTo>
                  <a:pt x="138" y="246"/>
                </a:lnTo>
                <a:lnTo>
                  <a:pt x="126" y="264"/>
                </a:lnTo>
                <a:lnTo>
                  <a:pt x="84" y="258"/>
                </a:lnTo>
                <a:lnTo>
                  <a:pt x="60" y="294"/>
                </a:lnTo>
                <a:lnTo>
                  <a:pt x="36" y="300"/>
                </a:lnTo>
                <a:lnTo>
                  <a:pt x="24" y="258"/>
                </a:lnTo>
                <a:lnTo>
                  <a:pt x="0" y="264"/>
                </a:lnTo>
                <a:lnTo>
                  <a:pt x="18" y="186"/>
                </a:lnTo>
                <a:lnTo>
                  <a:pt x="30" y="144"/>
                </a:lnTo>
                <a:lnTo>
                  <a:pt x="18" y="126"/>
                </a:lnTo>
                <a:lnTo>
                  <a:pt x="30" y="102"/>
                </a:lnTo>
                <a:lnTo>
                  <a:pt x="24" y="78"/>
                </a:lnTo>
                <a:lnTo>
                  <a:pt x="6" y="60"/>
                </a:lnTo>
                <a:lnTo>
                  <a:pt x="12" y="24"/>
                </a:lnTo>
                <a:lnTo>
                  <a:pt x="36" y="30"/>
                </a:lnTo>
                <a:lnTo>
                  <a:pt x="48" y="18"/>
                </a:lnTo>
                <a:lnTo>
                  <a:pt x="72" y="24"/>
                </a:lnTo>
                <a:lnTo>
                  <a:pt x="11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" name="Freeform 40"/>
          <p:cNvSpPr>
            <a:spLocks noChangeAspect="1"/>
          </p:cNvSpPr>
          <p:nvPr/>
        </p:nvSpPr>
        <p:spPr bwMode="gray">
          <a:xfrm>
            <a:off x="3895725" y="4699000"/>
            <a:ext cx="1208088" cy="1384300"/>
          </a:xfrm>
          <a:custGeom>
            <a:avLst/>
            <a:gdLst>
              <a:gd name="T0" fmla="*/ 92834 w 1094"/>
              <a:gd name="T1" fmla="*/ 399229 h 1248"/>
              <a:gd name="T2" fmla="*/ 19893 w 1094"/>
              <a:gd name="T3" fmla="*/ 359306 h 1248"/>
              <a:gd name="T4" fmla="*/ 26524 w 1094"/>
              <a:gd name="T5" fmla="*/ 292768 h 1248"/>
              <a:gd name="T6" fmla="*/ 39786 w 1094"/>
              <a:gd name="T7" fmla="*/ 239537 h 1248"/>
              <a:gd name="T8" fmla="*/ 26524 w 1094"/>
              <a:gd name="T9" fmla="*/ 159692 h 1248"/>
              <a:gd name="T10" fmla="*/ 66310 w 1094"/>
              <a:gd name="T11" fmla="*/ 139730 h 1248"/>
              <a:gd name="T12" fmla="*/ 119358 w 1094"/>
              <a:gd name="T13" fmla="*/ 126423 h 1248"/>
              <a:gd name="T14" fmla="*/ 179037 w 1094"/>
              <a:gd name="T15" fmla="*/ 93153 h 1248"/>
              <a:gd name="T16" fmla="*/ 219928 w 1094"/>
              <a:gd name="T17" fmla="*/ 59884 h 1248"/>
              <a:gd name="T18" fmla="*/ 239821 w 1094"/>
              <a:gd name="T19" fmla="*/ 106461 h 1248"/>
              <a:gd name="T20" fmla="*/ 259714 w 1094"/>
              <a:gd name="T21" fmla="*/ 93153 h 1248"/>
              <a:gd name="T22" fmla="*/ 312762 w 1094"/>
              <a:gd name="T23" fmla="*/ 59884 h 1248"/>
              <a:gd name="T24" fmla="*/ 359179 w 1094"/>
              <a:gd name="T25" fmla="*/ 93153 h 1248"/>
              <a:gd name="T26" fmla="*/ 405596 w 1094"/>
              <a:gd name="T27" fmla="*/ 59884 h 1248"/>
              <a:gd name="T28" fmla="*/ 412227 w 1094"/>
              <a:gd name="T29" fmla="*/ 33269 h 1248"/>
              <a:gd name="T30" fmla="*/ 478537 w 1094"/>
              <a:gd name="T31" fmla="*/ 19961 h 1248"/>
              <a:gd name="T32" fmla="*/ 584633 w 1094"/>
              <a:gd name="T33" fmla="*/ 0 h 1248"/>
              <a:gd name="T34" fmla="*/ 637680 w 1094"/>
              <a:gd name="T35" fmla="*/ 73192 h 1248"/>
              <a:gd name="T36" fmla="*/ 684097 w 1094"/>
              <a:gd name="T37" fmla="*/ 79846 h 1248"/>
              <a:gd name="T38" fmla="*/ 737145 w 1094"/>
              <a:gd name="T39" fmla="*/ 106461 h 1248"/>
              <a:gd name="T40" fmla="*/ 723883 w 1094"/>
              <a:gd name="T41" fmla="*/ 172999 h 1248"/>
              <a:gd name="T42" fmla="*/ 743776 w 1094"/>
              <a:gd name="T43" fmla="*/ 226230 h 1248"/>
              <a:gd name="T44" fmla="*/ 723883 w 1094"/>
              <a:gd name="T45" fmla="*/ 219576 h 1248"/>
              <a:gd name="T46" fmla="*/ 637680 w 1094"/>
              <a:gd name="T47" fmla="*/ 239537 h 1248"/>
              <a:gd name="T48" fmla="*/ 578002 w 1094"/>
              <a:gd name="T49" fmla="*/ 252845 h 1248"/>
              <a:gd name="T50" fmla="*/ 597895 w 1094"/>
              <a:gd name="T51" fmla="*/ 326037 h 1248"/>
              <a:gd name="T52" fmla="*/ 564740 w 1094"/>
              <a:gd name="T53" fmla="*/ 432498 h 1248"/>
              <a:gd name="T54" fmla="*/ 710621 w 1094"/>
              <a:gd name="T55" fmla="*/ 598844 h 1248"/>
              <a:gd name="T56" fmla="*/ 836610 w 1094"/>
              <a:gd name="T57" fmla="*/ 785150 h 1248"/>
              <a:gd name="T58" fmla="*/ 949337 w 1094"/>
              <a:gd name="T59" fmla="*/ 838381 h 1248"/>
              <a:gd name="T60" fmla="*/ 955968 w 1094"/>
              <a:gd name="T61" fmla="*/ 884958 h 1248"/>
              <a:gd name="T62" fmla="*/ 1096324 w 1094"/>
              <a:gd name="T63" fmla="*/ 958150 h 1248"/>
              <a:gd name="T64" fmla="*/ 1209051 w 1094"/>
              <a:gd name="T65" fmla="*/ 1051303 h 1248"/>
              <a:gd name="T66" fmla="*/ 1162634 w 1094"/>
              <a:gd name="T67" fmla="*/ 1097880 h 1248"/>
              <a:gd name="T68" fmla="*/ 1096324 w 1094"/>
              <a:gd name="T69" fmla="*/ 1037996 h 1248"/>
              <a:gd name="T70" fmla="*/ 1009016 w 1094"/>
              <a:gd name="T71" fmla="*/ 1084572 h 1248"/>
              <a:gd name="T72" fmla="*/ 1055433 w 1094"/>
              <a:gd name="T73" fmla="*/ 1157764 h 1248"/>
              <a:gd name="T74" fmla="*/ 1048802 w 1094"/>
              <a:gd name="T75" fmla="*/ 1230956 h 1248"/>
              <a:gd name="T76" fmla="*/ 982492 w 1094"/>
              <a:gd name="T77" fmla="*/ 1317456 h 1248"/>
              <a:gd name="T78" fmla="*/ 916182 w 1094"/>
              <a:gd name="T79" fmla="*/ 1383994 h 1248"/>
              <a:gd name="T80" fmla="*/ 869765 w 1094"/>
              <a:gd name="T81" fmla="*/ 1344071 h 1248"/>
              <a:gd name="T82" fmla="*/ 902920 w 1094"/>
              <a:gd name="T83" fmla="*/ 1270879 h 1248"/>
              <a:gd name="T84" fmla="*/ 936075 w 1094"/>
              <a:gd name="T85" fmla="*/ 1224302 h 1248"/>
              <a:gd name="T86" fmla="*/ 909551 w 1094"/>
              <a:gd name="T87" fmla="*/ 1144457 h 1248"/>
              <a:gd name="T88" fmla="*/ 849872 w 1094"/>
              <a:gd name="T89" fmla="*/ 1064611 h 1248"/>
              <a:gd name="T90" fmla="*/ 810086 w 1094"/>
              <a:gd name="T91" fmla="*/ 1024688 h 1248"/>
              <a:gd name="T92" fmla="*/ 757038 w 1094"/>
              <a:gd name="T93" fmla="*/ 984765 h 1248"/>
              <a:gd name="T94" fmla="*/ 690728 w 1094"/>
              <a:gd name="T95" fmla="*/ 891612 h 1248"/>
              <a:gd name="T96" fmla="*/ 617787 w 1094"/>
              <a:gd name="T97" fmla="*/ 891612 h 1248"/>
              <a:gd name="T98" fmla="*/ 544847 w 1094"/>
              <a:gd name="T99" fmla="*/ 818420 h 1248"/>
              <a:gd name="T100" fmla="*/ 465275 w 1094"/>
              <a:gd name="T101" fmla="*/ 738574 h 1248"/>
              <a:gd name="T102" fmla="*/ 412227 w 1094"/>
              <a:gd name="T103" fmla="*/ 698651 h 1248"/>
              <a:gd name="T104" fmla="*/ 392334 w 1094"/>
              <a:gd name="T105" fmla="*/ 625459 h 1248"/>
              <a:gd name="T106" fmla="*/ 365810 w 1094"/>
              <a:gd name="T107" fmla="*/ 578882 h 1248"/>
              <a:gd name="T108" fmla="*/ 339286 w 1094"/>
              <a:gd name="T109" fmla="*/ 479075 h 1248"/>
              <a:gd name="T110" fmla="*/ 286238 w 1094"/>
              <a:gd name="T111" fmla="*/ 432498 h 1248"/>
              <a:gd name="T112" fmla="*/ 205561 w 1094"/>
              <a:gd name="T113" fmla="*/ 372614 h 1248"/>
              <a:gd name="T114" fmla="*/ 119358 w 1094"/>
              <a:gd name="T115" fmla="*/ 439152 h 124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094" h="1248">
                <a:moveTo>
                  <a:pt x="54" y="396"/>
                </a:moveTo>
                <a:lnTo>
                  <a:pt x="60" y="384"/>
                </a:lnTo>
                <a:lnTo>
                  <a:pt x="84" y="360"/>
                </a:lnTo>
                <a:lnTo>
                  <a:pt x="78" y="336"/>
                </a:lnTo>
                <a:lnTo>
                  <a:pt x="36" y="336"/>
                </a:lnTo>
                <a:lnTo>
                  <a:pt x="18" y="324"/>
                </a:lnTo>
                <a:lnTo>
                  <a:pt x="12" y="300"/>
                </a:lnTo>
                <a:lnTo>
                  <a:pt x="24" y="282"/>
                </a:lnTo>
                <a:lnTo>
                  <a:pt x="24" y="264"/>
                </a:lnTo>
                <a:lnTo>
                  <a:pt x="0" y="258"/>
                </a:lnTo>
                <a:lnTo>
                  <a:pt x="0" y="234"/>
                </a:lnTo>
                <a:lnTo>
                  <a:pt x="36" y="216"/>
                </a:lnTo>
                <a:lnTo>
                  <a:pt x="42" y="192"/>
                </a:lnTo>
                <a:lnTo>
                  <a:pt x="24" y="168"/>
                </a:lnTo>
                <a:lnTo>
                  <a:pt x="24" y="144"/>
                </a:lnTo>
                <a:lnTo>
                  <a:pt x="42" y="138"/>
                </a:lnTo>
                <a:lnTo>
                  <a:pt x="48" y="114"/>
                </a:lnTo>
                <a:lnTo>
                  <a:pt x="60" y="126"/>
                </a:lnTo>
                <a:lnTo>
                  <a:pt x="84" y="114"/>
                </a:lnTo>
                <a:lnTo>
                  <a:pt x="96" y="108"/>
                </a:lnTo>
                <a:lnTo>
                  <a:pt x="108" y="114"/>
                </a:lnTo>
                <a:lnTo>
                  <a:pt x="138" y="114"/>
                </a:lnTo>
                <a:lnTo>
                  <a:pt x="156" y="114"/>
                </a:lnTo>
                <a:lnTo>
                  <a:pt x="162" y="84"/>
                </a:lnTo>
                <a:lnTo>
                  <a:pt x="156" y="66"/>
                </a:lnTo>
                <a:lnTo>
                  <a:pt x="180" y="54"/>
                </a:lnTo>
                <a:lnTo>
                  <a:pt x="199" y="54"/>
                </a:lnTo>
                <a:lnTo>
                  <a:pt x="193" y="84"/>
                </a:lnTo>
                <a:lnTo>
                  <a:pt x="211" y="102"/>
                </a:lnTo>
                <a:lnTo>
                  <a:pt x="217" y="96"/>
                </a:lnTo>
                <a:lnTo>
                  <a:pt x="211" y="126"/>
                </a:lnTo>
                <a:lnTo>
                  <a:pt x="229" y="126"/>
                </a:lnTo>
                <a:lnTo>
                  <a:pt x="235" y="84"/>
                </a:lnTo>
                <a:lnTo>
                  <a:pt x="247" y="78"/>
                </a:lnTo>
                <a:lnTo>
                  <a:pt x="271" y="54"/>
                </a:lnTo>
                <a:lnTo>
                  <a:pt x="283" y="54"/>
                </a:lnTo>
                <a:lnTo>
                  <a:pt x="289" y="72"/>
                </a:lnTo>
                <a:lnTo>
                  <a:pt x="325" y="66"/>
                </a:lnTo>
                <a:lnTo>
                  <a:pt x="325" y="84"/>
                </a:lnTo>
                <a:lnTo>
                  <a:pt x="343" y="90"/>
                </a:lnTo>
                <a:lnTo>
                  <a:pt x="349" y="54"/>
                </a:lnTo>
                <a:lnTo>
                  <a:pt x="367" y="54"/>
                </a:lnTo>
                <a:lnTo>
                  <a:pt x="373" y="60"/>
                </a:lnTo>
                <a:lnTo>
                  <a:pt x="385" y="48"/>
                </a:lnTo>
                <a:lnTo>
                  <a:pt x="373" y="30"/>
                </a:lnTo>
                <a:lnTo>
                  <a:pt x="379" y="18"/>
                </a:lnTo>
                <a:lnTo>
                  <a:pt x="421" y="24"/>
                </a:lnTo>
                <a:lnTo>
                  <a:pt x="433" y="18"/>
                </a:lnTo>
                <a:lnTo>
                  <a:pt x="475" y="18"/>
                </a:lnTo>
                <a:lnTo>
                  <a:pt x="499" y="6"/>
                </a:lnTo>
                <a:lnTo>
                  <a:pt x="529" y="0"/>
                </a:lnTo>
                <a:lnTo>
                  <a:pt x="529" y="30"/>
                </a:lnTo>
                <a:lnTo>
                  <a:pt x="553" y="60"/>
                </a:lnTo>
                <a:lnTo>
                  <a:pt x="577" y="66"/>
                </a:lnTo>
                <a:lnTo>
                  <a:pt x="595" y="60"/>
                </a:lnTo>
                <a:lnTo>
                  <a:pt x="613" y="66"/>
                </a:lnTo>
                <a:lnTo>
                  <a:pt x="619" y="72"/>
                </a:lnTo>
                <a:lnTo>
                  <a:pt x="643" y="72"/>
                </a:lnTo>
                <a:lnTo>
                  <a:pt x="655" y="78"/>
                </a:lnTo>
                <a:lnTo>
                  <a:pt x="667" y="96"/>
                </a:lnTo>
                <a:lnTo>
                  <a:pt x="637" y="120"/>
                </a:lnTo>
                <a:lnTo>
                  <a:pt x="655" y="132"/>
                </a:lnTo>
                <a:lnTo>
                  <a:pt x="655" y="156"/>
                </a:lnTo>
                <a:lnTo>
                  <a:pt x="643" y="162"/>
                </a:lnTo>
                <a:lnTo>
                  <a:pt x="667" y="186"/>
                </a:lnTo>
                <a:lnTo>
                  <a:pt x="673" y="204"/>
                </a:lnTo>
                <a:lnTo>
                  <a:pt x="661" y="204"/>
                </a:lnTo>
                <a:lnTo>
                  <a:pt x="655" y="198"/>
                </a:lnTo>
                <a:lnTo>
                  <a:pt x="607" y="192"/>
                </a:lnTo>
                <a:lnTo>
                  <a:pt x="595" y="210"/>
                </a:lnTo>
                <a:lnTo>
                  <a:pt x="577" y="216"/>
                </a:lnTo>
                <a:lnTo>
                  <a:pt x="553" y="240"/>
                </a:lnTo>
                <a:lnTo>
                  <a:pt x="535" y="228"/>
                </a:lnTo>
                <a:lnTo>
                  <a:pt x="523" y="228"/>
                </a:lnTo>
                <a:lnTo>
                  <a:pt x="511" y="240"/>
                </a:lnTo>
                <a:lnTo>
                  <a:pt x="529" y="264"/>
                </a:lnTo>
                <a:lnTo>
                  <a:pt x="541" y="294"/>
                </a:lnTo>
                <a:lnTo>
                  <a:pt x="529" y="318"/>
                </a:lnTo>
                <a:lnTo>
                  <a:pt x="511" y="318"/>
                </a:lnTo>
                <a:lnTo>
                  <a:pt x="511" y="390"/>
                </a:lnTo>
                <a:lnTo>
                  <a:pt x="577" y="450"/>
                </a:lnTo>
                <a:lnTo>
                  <a:pt x="619" y="492"/>
                </a:lnTo>
                <a:lnTo>
                  <a:pt x="643" y="540"/>
                </a:lnTo>
                <a:lnTo>
                  <a:pt x="649" y="612"/>
                </a:lnTo>
                <a:lnTo>
                  <a:pt x="703" y="672"/>
                </a:lnTo>
                <a:lnTo>
                  <a:pt x="757" y="708"/>
                </a:lnTo>
                <a:lnTo>
                  <a:pt x="805" y="714"/>
                </a:lnTo>
                <a:lnTo>
                  <a:pt x="859" y="720"/>
                </a:lnTo>
                <a:lnTo>
                  <a:pt x="859" y="756"/>
                </a:lnTo>
                <a:lnTo>
                  <a:pt x="847" y="756"/>
                </a:lnTo>
                <a:lnTo>
                  <a:pt x="835" y="762"/>
                </a:lnTo>
                <a:lnTo>
                  <a:pt x="865" y="798"/>
                </a:lnTo>
                <a:lnTo>
                  <a:pt x="919" y="810"/>
                </a:lnTo>
                <a:lnTo>
                  <a:pt x="955" y="834"/>
                </a:lnTo>
                <a:lnTo>
                  <a:pt x="992" y="864"/>
                </a:lnTo>
                <a:lnTo>
                  <a:pt x="1034" y="876"/>
                </a:lnTo>
                <a:lnTo>
                  <a:pt x="1076" y="918"/>
                </a:lnTo>
                <a:lnTo>
                  <a:pt x="1094" y="948"/>
                </a:lnTo>
                <a:lnTo>
                  <a:pt x="1082" y="966"/>
                </a:lnTo>
                <a:lnTo>
                  <a:pt x="1076" y="996"/>
                </a:lnTo>
                <a:lnTo>
                  <a:pt x="1052" y="990"/>
                </a:lnTo>
                <a:lnTo>
                  <a:pt x="1040" y="960"/>
                </a:lnTo>
                <a:lnTo>
                  <a:pt x="1016" y="942"/>
                </a:lnTo>
                <a:lnTo>
                  <a:pt x="992" y="936"/>
                </a:lnTo>
                <a:lnTo>
                  <a:pt x="955" y="906"/>
                </a:lnTo>
                <a:lnTo>
                  <a:pt x="913" y="954"/>
                </a:lnTo>
                <a:lnTo>
                  <a:pt x="913" y="978"/>
                </a:lnTo>
                <a:lnTo>
                  <a:pt x="895" y="1020"/>
                </a:lnTo>
                <a:lnTo>
                  <a:pt x="931" y="1026"/>
                </a:lnTo>
                <a:lnTo>
                  <a:pt x="955" y="1044"/>
                </a:lnTo>
                <a:lnTo>
                  <a:pt x="949" y="1056"/>
                </a:lnTo>
                <a:lnTo>
                  <a:pt x="961" y="1080"/>
                </a:lnTo>
                <a:lnTo>
                  <a:pt x="949" y="1110"/>
                </a:lnTo>
                <a:lnTo>
                  <a:pt x="919" y="1110"/>
                </a:lnTo>
                <a:lnTo>
                  <a:pt x="889" y="1140"/>
                </a:lnTo>
                <a:lnTo>
                  <a:pt x="889" y="1188"/>
                </a:lnTo>
                <a:lnTo>
                  <a:pt x="871" y="1188"/>
                </a:lnTo>
                <a:lnTo>
                  <a:pt x="859" y="1224"/>
                </a:lnTo>
                <a:lnTo>
                  <a:pt x="829" y="1248"/>
                </a:lnTo>
                <a:lnTo>
                  <a:pt x="787" y="1248"/>
                </a:lnTo>
                <a:lnTo>
                  <a:pt x="781" y="1230"/>
                </a:lnTo>
                <a:lnTo>
                  <a:pt x="787" y="1212"/>
                </a:lnTo>
                <a:lnTo>
                  <a:pt x="805" y="1194"/>
                </a:lnTo>
                <a:lnTo>
                  <a:pt x="811" y="1176"/>
                </a:lnTo>
                <a:lnTo>
                  <a:pt x="817" y="1146"/>
                </a:lnTo>
                <a:lnTo>
                  <a:pt x="835" y="1140"/>
                </a:lnTo>
                <a:lnTo>
                  <a:pt x="853" y="1128"/>
                </a:lnTo>
                <a:lnTo>
                  <a:pt x="847" y="1104"/>
                </a:lnTo>
                <a:lnTo>
                  <a:pt x="841" y="1080"/>
                </a:lnTo>
                <a:lnTo>
                  <a:pt x="829" y="1056"/>
                </a:lnTo>
                <a:lnTo>
                  <a:pt x="823" y="1032"/>
                </a:lnTo>
                <a:lnTo>
                  <a:pt x="811" y="996"/>
                </a:lnTo>
                <a:lnTo>
                  <a:pt x="799" y="960"/>
                </a:lnTo>
                <a:lnTo>
                  <a:pt x="769" y="960"/>
                </a:lnTo>
                <a:lnTo>
                  <a:pt x="727" y="942"/>
                </a:lnTo>
                <a:lnTo>
                  <a:pt x="727" y="930"/>
                </a:lnTo>
                <a:lnTo>
                  <a:pt x="733" y="924"/>
                </a:lnTo>
                <a:lnTo>
                  <a:pt x="727" y="906"/>
                </a:lnTo>
                <a:lnTo>
                  <a:pt x="703" y="888"/>
                </a:lnTo>
                <a:lnTo>
                  <a:pt x="685" y="888"/>
                </a:lnTo>
                <a:lnTo>
                  <a:pt x="685" y="870"/>
                </a:lnTo>
                <a:lnTo>
                  <a:pt x="637" y="828"/>
                </a:lnTo>
                <a:lnTo>
                  <a:pt x="625" y="804"/>
                </a:lnTo>
                <a:lnTo>
                  <a:pt x="607" y="804"/>
                </a:lnTo>
                <a:lnTo>
                  <a:pt x="589" y="798"/>
                </a:lnTo>
                <a:lnTo>
                  <a:pt x="559" y="804"/>
                </a:lnTo>
                <a:lnTo>
                  <a:pt x="523" y="762"/>
                </a:lnTo>
                <a:lnTo>
                  <a:pt x="511" y="762"/>
                </a:lnTo>
                <a:lnTo>
                  <a:pt x="493" y="738"/>
                </a:lnTo>
                <a:lnTo>
                  <a:pt x="475" y="714"/>
                </a:lnTo>
                <a:lnTo>
                  <a:pt x="451" y="690"/>
                </a:lnTo>
                <a:lnTo>
                  <a:pt x="421" y="666"/>
                </a:lnTo>
                <a:lnTo>
                  <a:pt x="421" y="642"/>
                </a:lnTo>
                <a:lnTo>
                  <a:pt x="415" y="630"/>
                </a:lnTo>
                <a:lnTo>
                  <a:pt x="373" y="630"/>
                </a:lnTo>
                <a:lnTo>
                  <a:pt x="373" y="594"/>
                </a:lnTo>
                <a:lnTo>
                  <a:pt x="355" y="582"/>
                </a:lnTo>
                <a:lnTo>
                  <a:pt x="355" y="564"/>
                </a:lnTo>
                <a:lnTo>
                  <a:pt x="331" y="558"/>
                </a:lnTo>
                <a:lnTo>
                  <a:pt x="325" y="546"/>
                </a:lnTo>
                <a:lnTo>
                  <a:pt x="331" y="522"/>
                </a:lnTo>
                <a:lnTo>
                  <a:pt x="307" y="492"/>
                </a:lnTo>
                <a:lnTo>
                  <a:pt x="301" y="456"/>
                </a:lnTo>
                <a:lnTo>
                  <a:pt x="307" y="432"/>
                </a:lnTo>
                <a:lnTo>
                  <a:pt x="301" y="408"/>
                </a:lnTo>
                <a:lnTo>
                  <a:pt x="283" y="390"/>
                </a:lnTo>
                <a:lnTo>
                  <a:pt x="259" y="390"/>
                </a:lnTo>
                <a:lnTo>
                  <a:pt x="241" y="372"/>
                </a:lnTo>
                <a:lnTo>
                  <a:pt x="205" y="354"/>
                </a:lnTo>
                <a:lnTo>
                  <a:pt x="186" y="336"/>
                </a:lnTo>
                <a:lnTo>
                  <a:pt x="162" y="348"/>
                </a:lnTo>
                <a:lnTo>
                  <a:pt x="138" y="354"/>
                </a:lnTo>
                <a:lnTo>
                  <a:pt x="108" y="396"/>
                </a:lnTo>
                <a:lnTo>
                  <a:pt x="66" y="396"/>
                </a:lnTo>
                <a:lnTo>
                  <a:pt x="54" y="39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grpSp>
        <p:nvGrpSpPr>
          <p:cNvPr id="17454" name="Group 29"/>
          <p:cNvGrpSpPr>
            <a:grpSpLocks/>
          </p:cNvGrpSpPr>
          <p:nvPr/>
        </p:nvGrpSpPr>
        <p:grpSpPr bwMode="auto">
          <a:xfrm>
            <a:off x="5724525" y="1243013"/>
            <a:ext cx="1892300" cy="933450"/>
            <a:chOff x="3696" y="935"/>
            <a:chExt cx="1192" cy="588"/>
          </a:xfrm>
        </p:grpSpPr>
        <p:pic>
          <p:nvPicPr>
            <p:cNvPr id="17521" name="Picture 30" descr="finland-ei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4" y="935"/>
              <a:ext cx="924" cy="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522" name="Line 31"/>
            <p:cNvSpPr>
              <a:spLocks noChangeShapeType="1"/>
            </p:cNvSpPr>
            <p:nvPr/>
          </p:nvSpPr>
          <p:spPr bwMode="auto">
            <a:xfrm flipH="1">
              <a:off x="3696" y="1253"/>
              <a:ext cx="268" cy="2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455" name="Group 5"/>
          <p:cNvGrpSpPr>
            <a:grpSpLocks/>
          </p:cNvGrpSpPr>
          <p:nvPr/>
        </p:nvGrpSpPr>
        <p:grpSpPr bwMode="auto">
          <a:xfrm>
            <a:off x="3117850" y="1389063"/>
            <a:ext cx="1736725" cy="1152525"/>
            <a:chOff x="1882" y="935"/>
            <a:chExt cx="1094" cy="726"/>
          </a:xfrm>
        </p:grpSpPr>
        <p:pic>
          <p:nvPicPr>
            <p:cNvPr id="17519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2" y="935"/>
              <a:ext cx="924" cy="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520" name="Line 7"/>
            <p:cNvSpPr>
              <a:spLocks noChangeShapeType="1"/>
            </p:cNvSpPr>
            <p:nvPr/>
          </p:nvSpPr>
          <p:spPr bwMode="auto">
            <a:xfrm>
              <a:off x="2806" y="1495"/>
              <a:ext cx="170" cy="1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456" name="Gruppieren 94"/>
          <p:cNvGrpSpPr>
            <a:grpSpLocks/>
          </p:cNvGrpSpPr>
          <p:nvPr/>
        </p:nvGrpSpPr>
        <p:grpSpPr bwMode="auto">
          <a:xfrm>
            <a:off x="2401888" y="5489575"/>
            <a:ext cx="2317750" cy="920750"/>
            <a:chOff x="2325986" y="5451475"/>
            <a:chExt cx="2318022" cy="920750"/>
          </a:xfrm>
        </p:grpSpPr>
        <p:pic>
          <p:nvPicPr>
            <p:cNvPr id="17517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5986" y="5451475"/>
              <a:ext cx="1466850" cy="920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518" name="Line 13"/>
            <p:cNvSpPr>
              <a:spLocks noChangeShapeType="1"/>
            </p:cNvSpPr>
            <p:nvPr/>
          </p:nvSpPr>
          <p:spPr bwMode="auto">
            <a:xfrm flipV="1">
              <a:off x="3775049" y="5538788"/>
              <a:ext cx="868959" cy="3730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457" name="Gruppieren 1"/>
          <p:cNvGrpSpPr>
            <a:grpSpLocks/>
          </p:cNvGrpSpPr>
          <p:nvPr/>
        </p:nvGrpSpPr>
        <p:grpSpPr bwMode="auto">
          <a:xfrm>
            <a:off x="5729288" y="2671763"/>
            <a:ext cx="2225675" cy="933450"/>
            <a:chOff x="5730081" y="2671763"/>
            <a:chExt cx="2225229" cy="933450"/>
          </a:xfrm>
        </p:grpSpPr>
        <p:pic>
          <p:nvPicPr>
            <p:cNvPr id="17515" name="Grafik 9" descr="Estonian_identity_card,_2007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24"/>
            <a:stretch>
              <a:fillRect/>
            </a:stretch>
          </p:blipFill>
          <p:spPr bwMode="auto">
            <a:xfrm>
              <a:off x="6478935" y="2671763"/>
              <a:ext cx="1476375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516" name="Line 16"/>
            <p:cNvSpPr>
              <a:spLocks noChangeShapeType="1"/>
            </p:cNvSpPr>
            <p:nvPr/>
          </p:nvSpPr>
          <p:spPr bwMode="auto">
            <a:xfrm flipV="1">
              <a:off x="5730081" y="3076288"/>
              <a:ext cx="7488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458" name="Group 17"/>
          <p:cNvGrpSpPr>
            <a:grpSpLocks/>
          </p:cNvGrpSpPr>
          <p:nvPr/>
        </p:nvGrpSpPr>
        <p:grpSpPr bwMode="auto">
          <a:xfrm>
            <a:off x="2771775" y="2489200"/>
            <a:ext cx="1466850" cy="1643063"/>
            <a:chOff x="1882" y="1589"/>
            <a:chExt cx="924" cy="1035"/>
          </a:xfrm>
        </p:grpSpPr>
        <p:pic>
          <p:nvPicPr>
            <p:cNvPr id="17513" name="Grafik 13" descr="belpic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2" y="1589"/>
              <a:ext cx="924" cy="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514" name="Line 19"/>
            <p:cNvSpPr>
              <a:spLocks noChangeShapeType="1"/>
            </p:cNvSpPr>
            <p:nvPr/>
          </p:nvSpPr>
          <p:spPr bwMode="auto">
            <a:xfrm>
              <a:off x="2472" y="2178"/>
              <a:ext cx="119" cy="4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459" name="Gruppieren 2"/>
          <p:cNvGrpSpPr>
            <a:grpSpLocks/>
          </p:cNvGrpSpPr>
          <p:nvPr/>
        </p:nvGrpSpPr>
        <p:grpSpPr bwMode="auto">
          <a:xfrm>
            <a:off x="717550" y="3254375"/>
            <a:ext cx="2054225" cy="1866900"/>
            <a:chOff x="716926" y="3254375"/>
            <a:chExt cx="2054849" cy="1867124"/>
          </a:xfrm>
        </p:grpSpPr>
        <p:pic>
          <p:nvPicPr>
            <p:cNvPr id="17511" name="Picture 1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61" t="11089" r="7568" b="11089"/>
            <a:stretch>
              <a:fillRect/>
            </a:stretch>
          </p:blipFill>
          <p:spPr bwMode="auto">
            <a:xfrm>
              <a:off x="716926" y="3254375"/>
              <a:ext cx="1466850" cy="919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512" name="Line 22"/>
            <p:cNvSpPr>
              <a:spLocks noChangeShapeType="1"/>
            </p:cNvSpPr>
            <p:nvPr/>
          </p:nvSpPr>
          <p:spPr bwMode="auto">
            <a:xfrm>
              <a:off x="1979613" y="4157002"/>
              <a:ext cx="792162" cy="9644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460" name="Gruppieren 49"/>
          <p:cNvGrpSpPr>
            <a:grpSpLocks/>
          </p:cNvGrpSpPr>
          <p:nvPr/>
        </p:nvGrpSpPr>
        <p:grpSpPr bwMode="auto">
          <a:xfrm>
            <a:off x="420688" y="5011738"/>
            <a:ext cx="1795462" cy="923925"/>
            <a:chOff x="361207" y="5302026"/>
            <a:chExt cx="1796305" cy="923925"/>
          </a:xfrm>
        </p:grpSpPr>
        <p:graphicFrame>
          <p:nvGraphicFramePr>
            <p:cNvPr id="17509" name="Object 24"/>
            <p:cNvGraphicFramePr>
              <a:graphicFrameLocks noChangeAspect="1"/>
            </p:cNvGraphicFramePr>
            <p:nvPr/>
          </p:nvGraphicFramePr>
          <p:xfrm>
            <a:off x="361207" y="5302026"/>
            <a:ext cx="1466850" cy="923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58" name="PHOTO-PAINT" r:id="rId9" imgW="2679365" imgH="1688889" progId="CorelPHOTOPAINT.Image.13">
                    <p:embed/>
                  </p:oleObj>
                </mc:Choice>
                <mc:Fallback>
                  <p:oleObj name="PHOTO-PAINT" r:id="rId9" imgW="2679365" imgH="1688889" progId="CorelPHOTOPAINT.Image.1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1207" y="5302026"/>
                          <a:ext cx="1466850" cy="9239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510" name="Line 25"/>
            <p:cNvSpPr>
              <a:spLocks noChangeShapeType="1"/>
            </p:cNvSpPr>
            <p:nvPr/>
          </p:nvSpPr>
          <p:spPr bwMode="auto">
            <a:xfrm flipV="1">
              <a:off x="1797150" y="5411788"/>
              <a:ext cx="360362" cy="73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461" name="Gruppieren 83"/>
          <p:cNvGrpSpPr>
            <a:grpSpLocks/>
          </p:cNvGrpSpPr>
          <p:nvPr/>
        </p:nvGrpSpPr>
        <p:grpSpPr bwMode="auto">
          <a:xfrm>
            <a:off x="4719638" y="4341813"/>
            <a:ext cx="3176587" cy="927100"/>
            <a:chOff x="4719737" y="4341812"/>
            <a:chExt cx="3175793" cy="927100"/>
          </a:xfrm>
        </p:grpSpPr>
        <p:pic>
          <p:nvPicPr>
            <p:cNvPr id="17507" name="Picture 27" descr="ecard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8680" y="4341812"/>
              <a:ext cx="1466850" cy="92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508" name="Line 28"/>
            <p:cNvSpPr>
              <a:spLocks noChangeShapeType="1"/>
            </p:cNvSpPr>
            <p:nvPr/>
          </p:nvSpPr>
          <p:spPr bwMode="auto">
            <a:xfrm>
              <a:off x="4719737" y="4634706"/>
              <a:ext cx="1708944" cy="896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7462" name="Gruppieren 93"/>
          <p:cNvGrpSpPr>
            <a:grpSpLocks/>
          </p:cNvGrpSpPr>
          <p:nvPr/>
        </p:nvGrpSpPr>
        <p:grpSpPr bwMode="auto">
          <a:xfrm>
            <a:off x="3771900" y="3498850"/>
            <a:ext cx="1447800" cy="1009650"/>
            <a:chOff x="3819724" y="3521918"/>
            <a:chExt cx="1448817" cy="1010840"/>
          </a:xfrm>
        </p:grpSpPr>
        <p:pic>
          <p:nvPicPr>
            <p:cNvPr id="17505" name="Grafik 8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9724" y="3521918"/>
              <a:ext cx="1448817" cy="915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506" name="Gerade Verbindung 85"/>
            <p:cNvCxnSpPr>
              <a:cxnSpLocks noChangeShapeType="1"/>
            </p:cNvCxnSpPr>
            <p:nvPr/>
          </p:nvCxnSpPr>
          <p:spPr bwMode="auto">
            <a:xfrm flipV="1">
              <a:off x="4403824" y="4435127"/>
              <a:ext cx="3969" cy="9763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463" name="Gruppieren 91142"/>
          <p:cNvGrpSpPr>
            <a:grpSpLocks/>
          </p:cNvGrpSpPr>
          <p:nvPr/>
        </p:nvGrpSpPr>
        <p:grpSpPr bwMode="auto">
          <a:xfrm>
            <a:off x="5295900" y="5437188"/>
            <a:ext cx="2565400" cy="928687"/>
            <a:chOff x="5295999" y="5437795"/>
            <a:chExt cx="2565201" cy="928080"/>
          </a:xfrm>
        </p:grpSpPr>
        <p:cxnSp>
          <p:nvCxnSpPr>
            <p:cNvPr id="17503" name="Gerade Verbindung 91138"/>
            <p:cNvCxnSpPr>
              <a:cxnSpLocks noChangeShapeType="1"/>
            </p:cNvCxnSpPr>
            <p:nvPr/>
          </p:nvCxnSpPr>
          <p:spPr bwMode="auto">
            <a:xfrm>
              <a:off x="5295999" y="5676900"/>
              <a:ext cx="1131494" cy="21272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17504" name="Grafik 91140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8681" y="5437795"/>
              <a:ext cx="1432519" cy="928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464" name="Gruppieren 91150"/>
          <p:cNvGrpSpPr>
            <a:grpSpLocks/>
          </p:cNvGrpSpPr>
          <p:nvPr/>
        </p:nvGrpSpPr>
        <p:grpSpPr bwMode="auto">
          <a:xfrm>
            <a:off x="4113213" y="4665663"/>
            <a:ext cx="1538287" cy="933450"/>
            <a:chOff x="3960911" y="4665511"/>
            <a:chExt cx="1539394" cy="933602"/>
          </a:xfrm>
        </p:grpSpPr>
        <p:grpSp>
          <p:nvGrpSpPr>
            <p:cNvPr id="17499" name="Gruppieren 108"/>
            <p:cNvGrpSpPr>
              <a:grpSpLocks/>
            </p:cNvGrpSpPr>
            <p:nvPr/>
          </p:nvGrpSpPr>
          <p:grpSpPr bwMode="auto">
            <a:xfrm>
              <a:off x="4053879" y="4665511"/>
              <a:ext cx="1446426" cy="933602"/>
              <a:chOff x="1979712" y="3526702"/>
              <a:chExt cx="1446426" cy="933602"/>
            </a:xfrm>
          </p:grpSpPr>
          <p:sp>
            <p:nvSpPr>
              <p:cNvPr id="17501" name="Freihandform 109"/>
              <p:cNvSpPr>
                <a:spLocks/>
              </p:cNvSpPr>
              <p:nvPr/>
            </p:nvSpPr>
            <p:spPr bwMode="auto">
              <a:xfrm>
                <a:off x="2824163" y="3819536"/>
                <a:ext cx="600694" cy="638164"/>
              </a:xfrm>
              <a:custGeom>
                <a:avLst/>
                <a:gdLst>
                  <a:gd name="T0" fmla="*/ 0 w 600694"/>
                  <a:gd name="T1" fmla="*/ 495289 h 638164"/>
                  <a:gd name="T2" fmla="*/ 428625 w 600694"/>
                  <a:gd name="T3" fmla="*/ 19039 h 638164"/>
                  <a:gd name="T4" fmla="*/ 590550 w 600694"/>
                  <a:gd name="T5" fmla="*/ 147627 h 638164"/>
                  <a:gd name="T6" fmla="*/ 161925 w 600694"/>
                  <a:gd name="T7" fmla="*/ 638164 h 638164"/>
                  <a:gd name="T8" fmla="*/ 0 w 600694"/>
                  <a:gd name="T9" fmla="*/ 495289 h 6381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0694" h="638164">
                    <a:moveTo>
                      <a:pt x="0" y="495289"/>
                    </a:moveTo>
                    <a:lnTo>
                      <a:pt x="428625" y="19039"/>
                    </a:lnTo>
                    <a:cubicBezTo>
                      <a:pt x="524669" y="-38905"/>
                      <a:pt x="635000" y="44440"/>
                      <a:pt x="590550" y="147627"/>
                    </a:cubicBezTo>
                    <a:lnTo>
                      <a:pt x="161925" y="638164"/>
                    </a:lnTo>
                    <a:lnTo>
                      <a:pt x="0" y="4952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pic>
            <p:nvPicPr>
              <p:cNvPr id="17502" name="Grafik 110"/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712" y="3526702"/>
                <a:ext cx="1446426" cy="9336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17500" name="Gerade Verbindung 91149"/>
            <p:cNvCxnSpPr>
              <a:cxnSpLocks noChangeShapeType="1"/>
            </p:cNvCxnSpPr>
            <p:nvPr/>
          </p:nvCxnSpPr>
          <p:spPr bwMode="auto">
            <a:xfrm>
              <a:off x="3960911" y="4697413"/>
              <a:ext cx="127001" cy="15081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91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</a:rPr>
              <a:t>&gt;&gt;	</a:t>
            </a:r>
            <a:fld id="{D5461D43-BF54-4CDC-9A93-9EE50FAFA231}" type="slidenum">
              <a:rPr lang="de-DE" sz="1200" b="1">
                <a:solidFill>
                  <a:schemeClr val="bg1">
                    <a:lumMod val="75000"/>
                  </a:schemeClr>
                </a:solidFill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</a:t>
            </a:fld>
            <a:endParaRPr lang="de-DE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54" name="Gruppieren 53"/>
          <p:cNvGrpSpPr>
            <a:grpSpLocks/>
          </p:cNvGrpSpPr>
          <p:nvPr/>
        </p:nvGrpSpPr>
        <p:grpSpPr bwMode="auto">
          <a:xfrm>
            <a:off x="6478588" y="1389063"/>
            <a:ext cx="928687" cy="650875"/>
            <a:chOff x="6478935" y="1389063"/>
            <a:chExt cx="928688" cy="651668"/>
          </a:xfrm>
        </p:grpSpPr>
        <p:sp>
          <p:nvSpPr>
            <p:cNvPr id="89" name="Abgerundetes Rechteck 88"/>
            <p:cNvSpPr/>
            <p:nvPr/>
          </p:nvSpPr>
          <p:spPr bwMode="auto">
            <a:xfrm>
              <a:off x="6478935" y="1389063"/>
              <a:ext cx="928688" cy="65166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GB"/>
            </a:p>
          </p:txBody>
        </p:sp>
        <p:pic>
          <p:nvPicPr>
            <p:cNvPr id="17498" name="Grafik 48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4183" y="1552331"/>
              <a:ext cx="528339" cy="32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5" name="Gruppieren 54"/>
          <p:cNvGrpSpPr>
            <a:grpSpLocks/>
          </p:cNvGrpSpPr>
          <p:nvPr/>
        </p:nvGrpSpPr>
        <p:grpSpPr bwMode="auto">
          <a:xfrm>
            <a:off x="2971800" y="2638425"/>
            <a:ext cx="928688" cy="652463"/>
            <a:chOff x="3046412" y="2638822"/>
            <a:chExt cx="928688" cy="651668"/>
          </a:xfrm>
        </p:grpSpPr>
        <p:sp>
          <p:nvSpPr>
            <p:cNvPr id="93" name="Abgerundetes Rechteck 92"/>
            <p:cNvSpPr/>
            <p:nvPr/>
          </p:nvSpPr>
          <p:spPr bwMode="auto">
            <a:xfrm>
              <a:off x="3046412" y="2638822"/>
              <a:ext cx="928688" cy="65166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GB"/>
            </a:p>
          </p:txBody>
        </p:sp>
        <p:pic>
          <p:nvPicPr>
            <p:cNvPr id="17496" name="Grafik 51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4516" y="2819706"/>
              <a:ext cx="528340" cy="32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8" name="Gruppieren 57"/>
          <p:cNvGrpSpPr>
            <a:grpSpLocks/>
          </p:cNvGrpSpPr>
          <p:nvPr/>
        </p:nvGrpSpPr>
        <p:grpSpPr bwMode="auto">
          <a:xfrm>
            <a:off x="6778625" y="2833688"/>
            <a:ext cx="928688" cy="650875"/>
            <a:chOff x="6778178" y="2832895"/>
            <a:chExt cx="928688" cy="651668"/>
          </a:xfrm>
        </p:grpSpPr>
        <p:sp>
          <p:nvSpPr>
            <p:cNvPr id="102" name="Abgerundetes Rechteck 101"/>
            <p:cNvSpPr/>
            <p:nvPr/>
          </p:nvSpPr>
          <p:spPr bwMode="auto">
            <a:xfrm>
              <a:off x="6778178" y="2832895"/>
              <a:ext cx="928688" cy="65166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GB"/>
            </a:p>
          </p:txBody>
        </p:sp>
        <p:pic>
          <p:nvPicPr>
            <p:cNvPr id="17494" name="Grafik 56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6061" y="2982272"/>
              <a:ext cx="540841" cy="332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0" name="Gruppieren 59"/>
          <p:cNvGrpSpPr>
            <a:grpSpLocks/>
          </p:cNvGrpSpPr>
          <p:nvPr/>
        </p:nvGrpSpPr>
        <p:grpSpPr bwMode="auto">
          <a:xfrm>
            <a:off x="3421063" y="1508125"/>
            <a:ext cx="928687" cy="650875"/>
            <a:chOff x="3420419" y="1507729"/>
            <a:chExt cx="928688" cy="651668"/>
          </a:xfrm>
        </p:grpSpPr>
        <p:sp>
          <p:nvSpPr>
            <p:cNvPr id="101" name="Abgerundetes Rechteck 100"/>
            <p:cNvSpPr/>
            <p:nvPr/>
          </p:nvSpPr>
          <p:spPr bwMode="auto">
            <a:xfrm>
              <a:off x="3420419" y="1507729"/>
              <a:ext cx="928688" cy="65166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GB"/>
            </a:p>
          </p:txBody>
        </p:sp>
        <p:pic>
          <p:nvPicPr>
            <p:cNvPr id="17492" name="Grafik 58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4901" y="1671488"/>
              <a:ext cx="538658" cy="331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2" name="Gruppieren 61"/>
          <p:cNvGrpSpPr>
            <a:grpSpLocks/>
          </p:cNvGrpSpPr>
          <p:nvPr/>
        </p:nvGrpSpPr>
        <p:grpSpPr bwMode="auto">
          <a:xfrm>
            <a:off x="2682875" y="5618163"/>
            <a:ext cx="928688" cy="650875"/>
            <a:chOff x="2683273" y="5618163"/>
            <a:chExt cx="928688" cy="651668"/>
          </a:xfrm>
        </p:grpSpPr>
        <p:sp>
          <p:nvSpPr>
            <p:cNvPr id="100" name="Abgerundetes Rechteck 99"/>
            <p:cNvSpPr/>
            <p:nvPr/>
          </p:nvSpPr>
          <p:spPr bwMode="auto">
            <a:xfrm>
              <a:off x="2683273" y="5618163"/>
              <a:ext cx="928688" cy="65166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GB"/>
            </a:p>
          </p:txBody>
        </p:sp>
        <p:pic>
          <p:nvPicPr>
            <p:cNvPr id="17490" name="Grafik 60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0311" y="5780394"/>
              <a:ext cx="499962" cy="307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3" name="Gruppieren 62"/>
          <p:cNvGrpSpPr>
            <a:grpSpLocks/>
          </p:cNvGrpSpPr>
          <p:nvPr/>
        </p:nvGrpSpPr>
        <p:grpSpPr bwMode="auto">
          <a:xfrm>
            <a:off x="957263" y="3414713"/>
            <a:ext cx="928687" cy="650875"/>
            <a:chOff x="957345" y="3414316"/>
            <a:chExt cx="928688" cy="651668"/>
          </a:xfrm>
        </p:grpSpPr>
        <p:sp>
          <p:nvSpPr>
            <p:cNvPr id="113" name="Abgerundetes Rechteck 112"/>
            <p:cNvSpPr/>
            <p:nvPr/>
          </p:nvSpPr>
          <p:spPr bwMode="auto">
            <a:xfrm>
              <a:off x="957345" y="3414316"/>
              <a:ext cx="928688" cy="65166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GB"/>
            </a:p>
          </p:txBody>
        </p:sp>
        <p:pic>
          <p:nvPicPr>
            <p:cNvPr id="17488" name="Grafik 2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5082" y="3549486"/>
              <a:ext cx="479078" cy="328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01" name="Gruppieren 25600"/>
          <p:cNvGrpSpPr>
            <a:grpSpLocks/>
          </p:cNvGrpSpPr>
          <p:nvPr/>
        </p:nvGrpSpPr>
        <p:grpSpPr bwMode="auto">
          <a:xfrm>
            <a:off x="6713538" y="4481513"/>
            <a:ext cx="928687" cy="652462"/>
            <a:chOff x="6714183" y="4481761"/>
            <a:chExt cx="928688" cy="651668"/>
          </a:xfrm>
        </p:grpSpPr>
        <p:sp>
          <p:nvSpPr>
            <p:cNvPr id="112" name="Abgerundetes Rechteck 111"/>
            <p:cNvSpPr/>
            <p:nvPr/>
          </p:nvSpPr>
          <p:spPr bwMode="auto">
            <a:xfrm>
              <a:off x="6714183" y="4481761"/>
              <a:ext cx="928688" cy="65166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GB"/>
            </a:p>
          </p:txBody>
        </p:sp>
        <p:pic>
          <p:nvPicPr>
            <p:cNvPr id="17486" name="Grafik 25599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7334" y="4646861"/>
              <a:ext cx="522386" cy="321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03" name="Gruppieren 25602"/>
          <p:cNvGrpSpPr>
            <a:grpSpLocks/>
          </p:cNvGrpSpPr>
          <p:nvPr/>
        </p:nvGrpSpPr>
        <p:grpSpPr bwMode="auto">
          <a:xfrm>
            <a:off x="666750" y="5157788"/>
            <a:ext cx="928688" cy="650875"/>
            <a:chOff x="666776" y="5157768"/>
            <a:chExt cx="928688" cy="651668"/>
          </a:xfrm>
        </p:grpSpPr>
        <p:sp>
          <p:nvSpPr>
            <p:cNvPr id="111" name="Abgerundetes Rechteck 110"/>
            <p:cNvSpPr/>
            <p:nvPr/>
          </p:nvSpPr>
          <p:spPr bwMode="auto">
            <a:xfrm>
              <a:off x="666776" y="5157768"/>
              <a:ext cx="928688" cy="65166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GB"/>
            </a:p>
          </p:txBody>
        </p:sp>
        <p:pic>
          <p:nvPicPr>
            <p:cNvPr id="17484" name="Grafik 3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699" y="5320660"/>
              <a:ext cx="533990" cy="328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05" name="Gruppieren 25604"/>
          <p:cNvGrpSpPr>
            <a:grpSpLocks/>
          </p:cNvGrpSpPr>
          <p:nvPr/>
        </p:nvGrpSpPr>
        <p:grpSpPr bwMode="auto">
          <a:xfrm>
            <a:off x="6697663" y="5553075"/>
            <a:ext cx="928687" cy="650875"/>
            <a:chOff x="6698272" y="5553075"/>
            <a:chExt cx="928688" cy="651668"/>
          </a:xfrm>
        </p:grpSpPr>
        <p:sp>
          <p:nvSpPr>
            <p:cNvPr id="110" name="Abgerundetes Rechteck 109"/>
            <p:cNvSpPr/>
            <p:nvPr/>
          </p:nvSpPr>
          <p:spPr bwMode="auto">
            <a:xfrm>
              <a:off x="6698272" y="5553075"/>
              <a:ext cx="928688" cy="65166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GB"/>
            </a:p>
          </p:txBody>
        </p:sp>
        <p:pic>
          <p:nvPicPr>
            <p:cNvPr id="17482" name="Grafik 25603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8371" y="5700161"/>
              <a:ext cx="500311" cy="357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07" name="Gruppieren 25606"/>
          <p:cNvGrpSpPr>
            <a:grpSpLocks/>
          </p:cNvGrpSpPr>
          <p:nvPr/>
        </p:nvGrpSpPr>
        <p:grpSpPr bwMode="auto">
          <a:xfrm>
            <a:off x="4356100" y="4786313"/>
            <a:ext cx="928688" cy="650875"/>
            <a:chOff x="4355590" y="4785520"/>
            <a:chExt cx="928688" cy="651668"/>
          </a:xfrm>
        </p:grpSpPr>
        <p:sp>
          <p:nvSpPr>
            <p:cNvPr id="99" name="Abgerundetes Rechteck 98"/>
            <p:cNvSpPr/>
            <p:nvPr/>
          </p:nvSpPr>
          <p:spPr bwMode="auto">
            <a:xfrm>
              <a:off x="4355590" y="4785520"/>
              <a:ext cx="928688" cy="65166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GB"/>
            </a:p>
          </p:txBody>
        </p:sp>
        <p:pic>
          <p:nvPicPr>
            <p:cNvPr id="17480" name="Grafik 25605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7994" y="4952988"/>
              <a:ext cx="541480" cy="32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09" name="Gruppieren 25608"/>
          <p:cNvGrpSpPr>
            <a:grpSpLocks/>
          </p:cNvGrpSpPr>
          <p:nvPr/>
        </p:nvGrpSpPr>
        <p:grpSpPr bwMode="auto">
          <a:xfrm>
            <a:off x="4030663" y="3651250"/>
            <a:ext cx="930275" cy="650875"/>
            <a:chOff x="4031456" y="3650854"/>
            <a:chExt cx="928688" cy="651668"/>
          </a:xfrm>
        </p:grpSpPr>
        <p:sp>
          <p:nvSpPr>
            <p:cNvPr id="98" name="Abgerundetes Rechteck 97"/>
            <p:cNvSpPr/>
            <p:nvPr/>
          </p:nvSpPr>
          <p:spPr bwMode="auto">
            <a:xfrm>
              <a:off x="4031456" y="3650854"/>
              <a:ext cx="928688" cy="65166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GB"/>
            </a:p>
          </p:txBody>
        </p:sp>
        <p:pic>
          <p:nvPicPr>
            <p:cNvPr id="17478" name="Grafik 25607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5542" y="3783563"/>
              <a:ext cx="540841" cy="332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/>
            <a:r>
              <a:rPr lang="de-DE" altLang="x-none" smtClean="0">
                <a:solidFill>
                  <a:srgbClr val="000000"/>
                </a:solidFill>
              </a:rPr>
              <a:t>&gt;&gt;	</a:t>
            </a:r>
          </a:p>
        </p:txBody>
      </p:sp>
      <p:sp>
        <p:nvSpPr>
          <p:cNvPr id="18435" name="AutoShape 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FFFFFF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8436" name="AutoShape 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34925" y="5661025"/>
            <a:ext cx="9069388" cy="1185863"/>
          </a:xfrm>
          <a:prstGeom prst="roundRect">
            <a:avLst>
              <a:gd name="adj" fmla="val 9102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34925" y="5084763"/>
            <a:ext cx="9069388" cy="14398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901A9633-6967-48C8-A479-3A588DDB7963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5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1403350" y="115888"/>
            <a:ext cx="1588" cy="71913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96838" y="6524625"/>
            <a:ext cx="2027237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de-DE" altLang="x-none" sz="1200" b="1">
                <a:solidFill>
                  <a:srgbClr val="B2B2B2"/>
                </a:solidFill>
              </a:rPr>
              <a:t>© 2013 Open eCard Team</a:t>
            </a:r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1549400" y="211138"/>
            <a:ext cx="7127875" cy="55403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altLang="x-none" smtClean="0"/>
              <a:t>Agenda</a:t>
            </a:r>
          </a:p>
        </p:txBody>
      </p:sp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981075"/>
            <a:ext cx="457200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836613"/>
            <a:ext cx="903605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45" name="AutoShape 1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142875" y="1700213"/>
            <a:ext cx="8461375" cy="5048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5177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268413"/>
            <a:ext cx="8281988" cy="5040312"/>
          </a:xfrm>
        </p:spPr>
        <p:txBody>
          <a:bodyPr/>
          <a:lstStyle/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How </a:t>
            </a:r>
            <a:r>
              <a:rPr lang="en-GB" dirty="0" err="1" smtClean="0"/>
              <a:t>eID</a:t>
            </a:r>
            <a:r>
              <a:rPr lang="en-GB" dirty="0" smtClean="0"/>
              <a:t>-solutions were built in the past?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b="1" dirty="0" err="1" smtClean="0"/>
              <a:t>Changes</a:t>
            </a:r>
            <a:r>
              <a:rPr lang="de-DE" b="1" dirty="0" smtClean="0"/>
              <a:t> due </a:t>
            </a:r>
            <a:r>
              <a:rPr lang="de-DE" b="1" dirty="0" err="1" smtClean="0"/>
              <a:t>to</a:t>
            </a:r>
            <a:r>
              <a:rPr lang="de-DE" b="1" dirty="0" smtClean="0"/>
              <a:t> ISO/IEC 24727</a:t>
            </a:r>
            <a:endParaRPr lang="en-GB" b="1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Extension points of the Open </a:t>
            </a:r>
            <a:r>
              <a:rPr lang="en-GB" dirty="0" err="1" smtClean="0"/>
              <a:t>eCard</a:t>
            </a:r>
            <a:r>
              <a:rPr lang="en-GB" dirty="0" smtClean="0"/>
              <a:t> App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Architecture of the Add-on Framework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build</a:t>
            </a:r>
            <a:r>
              <a:rPr lang="de-DE" dirty="0" smtClean="0"/>
              <a:t> </a:t>
            </a:r>
            <a:r>
              <a:rPr lang="de-DE" dirty="0" err="1" smtClean="0"/>
              <a:t>application-specific</a:t>
            </a:r>
            <a:r>
              <a:rPr lang="de-DE" dirty="0" smtClean="0"/>
              <a:t> Add-</a:t>
            </a:r>
            <a:r>
              <a:rPr lang="de-DE" dirty="0" err="1" smtClean="0"/>
              <a:t>ons</a:t>
            </a:r>
            <a:r>
              <a:rPr lang="de-DE" dirty="0" smtClean="0"/>
              <a:t>?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dirty="0" smtClean="0"/>
              <a:t>Conclusion</a:t>
            </a:r>
          </a:p>
          <a:p>
            <a:pPr marL="0" indent="0" eaLnBrk="1" hangingPunct="1">
              <a:buClr>
                <a:srgbClr val="4D4D4D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</p:txBody>
      </p:sp>
      <p:pic>
        <p:nvPicPr>
          <p:cNvPr id="18448" name="Grafik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114300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x-none" smtClean="0"/>
              <a:t>ISO/IEC 24727 – Stack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BAFDA3EE-5CA1-4729-956A-CF45BDC4FE44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6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  <p:pic>
        <p:nvPicPr>
          <p:cNvPr id="19460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341438"/>
            <a:ext cx="4727575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2" name="Gruppieren 41"/>
          <p:cNvGrpSpPr>
            <a:grpSpLocks/>
          </p:cNvGrpSpPr>
          <p:nvPr/>
        </p:nvGrpSpPr>
        <p:grpSpPr bwMode="auto">
          <a:xfrm>
            <a:off x="2700338" y="5273675"/>
            <a:ext cx="3887787" cy="831850"/>
            <a:chOff x="2700000" y="5274000"/>
            <a:chExt cx="3888432" cy="831026"/>
          </a:xfrm>
        </p:grpSpPr>
        <p:sp>
          <p:nvSpPr>
            <p:cNvPr id="19480" name="Rechteck 4"/>
            <p:cNvSpPr>
              <a:spLocks noChangeArrowheads="1"/>
            </p:cNvSpPr>
            <p:nvPr/>
          </p:nvSpPr>
          <p:spPr bwMode="auto">
            <a:xfrm>
              <a:off x="2700000" y="5274000"/>
              <a:ext cx="3888432" cy="831026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x-none" altLang="x-none"/>
            </a:p>
          </p:txBody>
        </p:sp>
        <p:sp>
          <p:nvSpPr>
            <p:cNvPr id="19481" name="Textfeld 5"/>
            <p:cNvSpPr txBox="1">
              <a:spLocks noChangeArrowheads="1"/>
            </p:cNvSpPr>
            <p:nvPr/>
          </p:nvSpPr>
          <p:spPr bwMode="auto">
            <a:xfrm>
              <a:off x="3878622" y="5504847"/>
              <a:ext cx="15311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x-none" b="1">
                  <a:solidFill>
                    <a:schemeClr val="tx1"/>
                  </a:solidFill>
                </a:rPr>
                <a:t>Legacy card</a:t>
              </a:r>
              <a:endParaRPr lang="en-GB" altLang="x-none" b="1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Gruppieren 39"/>
          <p:cNvGrpSpPr>
            <a:grpSpLocks/>
          </p:cNvGrpSpPr>
          <p:nvPr/>
        </p:nvGrpSpPr>
        <p:grpSpPr bwMode="auto">
          <a:xfrm>
            <a:off x="374650" y="2644775"/>
            <a:ext cx="2325688" cy="792163"/>
            <a:chOff x="374229" y="2644259"/>
            <a:chExt cx="2325771" cy="792088"/>
          </a:xfrm>
        </p:grpSpPr>
        <p:sp>
          <p:nvSpPr>
            <p:cNvPr id="19475" name="Rechteck 11"/>
            <p:cNvSpPr>
              <a:spLocks noChangeArrowheads="1"/>
            </p:cNvSpPr>
            <p:nvPr/>
          </p:nvSpPr>
          <p:spPr bwMode="auto">
            <a:xfrm>
              <a:off x="518245" y="2788275"/>
              <a:ext cx="1800200" cy="648072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x-none" altLang="x-none"/>
            </a:p>
          </p:txBody>
        </p:sp>
        <p:sp>
          <p:nvSpPr>
            <p:cNvPr id="19476" name="Rechteck 10"/>
            <p:cNvSpPr>
              <a:spLocks noChangeArrowheads="1"/>
            </p:cNvSpPr>
            <p:nvPr/>
          </p:nvSpPr>
          <p:spPr bwMode="auto">
            <a:xfrm>
              <a:off x="446237" y="2716267"/>
              <a:ext cx="1800200" cy="648072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x-none" altLang="x-none"/>
            </a:p>
          </p:txBody>
        </p:sp>
        <p:sp>
          <p:nvSpPr>
            <p:cNvPr id="19477" name="Rechteck 8"/>
            <p:cNvSpPr>
              <a:spLocks noChangeArrowheads="1"/>
            </p:cNvSpPr>
            <p:nvPr/>
          </p:nvSpPr>
          <p:spPr bwMode="auto">
            <a:xfrm>
              <a:off x="374229" y="2644259"/>
              <a:ext cx="1800200" cy="648072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x-none" altLang="x-none"/>
            </a:p>
          </p:txBody>
        </p:sp>
        <p:sp>
          <p:nvSpPr>
            <p:cNvPr id="19478" name="Textfeld 9"/>
            <p:cNvSpPr txBox="1">
              <a:spLocks noChangeArrowheads="1"/>
            </p:cNvSpPr>
            <p:nvPr/>
          </p:nvSpPr>
          <p:spPr bwMode="auto">
            <a:xfrm>
              <a:off x="446237" y="2788275"/>
              <a:ext cx="165942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x-none" b="1">
                  <a:solidFill>
                    <a:schemeClr val="tx1"/>
                  </a:solidFill>
                </a:rPr>
                <a:t>SAL-Protocol</a:t>
              </a:r>
              <a:endParaRPr lang="en-GB" altLang="x-none" b="1">
                <a:solidFill>
                  <a:schemeClr val="tx1"/>
                </a:solidFill>
              </a:endParaRPr>
            </a:p>
          </p:txBody>
        </p:sp>
        <p:cxnSp>
          <p:nvCxnSpPr>
            <p:cNvPr id="19479" name="Gerade Verbindung 7"/>
            <p:cNvCxnSpPr>
              <a:cxnSpLocks noChangeShapeType="1"/>
            </p:cNvCxnSpPr>
            <p:nvPr/>
          </p:nvCxnSpPr>
          <p:spPr bwMode="auto">
            <a:xfrm flipV="1">
              <a:off x="2159571" y="3025109"/>
              <a:ext cx="540429" cy="734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1" name="Gruppieren 40"/>
          <p:cNvGrpSpPr>
            <a:grpSpLocks/>
          </p:cNvGrpSpPr>
          <p:nvPr/>
        </p:nvGrpSpPr>
        <p:grpSpPr bwMode="auto">
          <a:xfrm>
            <a:off x="6588125" y="2636838"/>
            <a:ext cx="2232025" cy="792162"/>
            <a:chOff x="6588432" y="2636912"/>
            <a:chExt cx="2232040" cy="792088"/>
          </a:xfrm>
        </p:grpSpPr>
        <p:sp>
          <p:nvSpPr>
            <p:cNvPr id="19470" name="Rechteck 33"/>
            <p:cNvSpPr>
              <a:spLocks noChangeArrowheads="1"/>
            </p:cNvSpPr>
            <p:nvPr/>
          </p:nvSpPr>
          <p:spPr bwMode="auto">
            <a:xfrm>
              <a:off x="7249691" y="2780928"/>
              <a:ext cx="1570781" cy="648072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x-none" altLang="x-none"/>
            </a:p>
          </p:txBody>
        </p:sp>
        <p:sp>
          <p:nvSpPr>
            <p:cNvPr id="19471" name="Rechteck 26"/>
            <p:cNvSpPr>
              <a:spLocks noChangeArrowheads="1"/>
            </p:cNvSpPr>
            <p:nvPr/>
          </p:nvSpPr>
          <p:spPr bwMode="auto">
            <a:xfrm>
              <a:off x="7164287" y="2708920"/>
              <a:ext cx="1570781" cy="648072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x-none" altLang="x-none"/>
            </a:p>
          </p:txBody>
        </p:sp>
        <p:sp>
          <p:nvSpPr>
            <p:cNvPr id="19472" name="Rechteck 27"/>
            <p:cNvSpPr>
              <a:spLocks noChangeArrowheads="1"/>
            </p:cNvSpPr>
            <p:nvPr/>
          </p:nvSpPr>
          <p:spPr bwMode="auto">
            <a:xfrm>
              <a:off x="7092280" y="2636912"/>
              <a:ext cx="1563248" cy="648072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x-none" altLang="x-none"/>
            </a:p>
          </p:txBody>
        </p:sp>
        <p:sp>
          <p:nvSpPr>
            <p:cNvPr id="19473" name="Textfeld 28"/>
            <p:cNvSpPr txBox="1">
              <a:spLocks noChangeArrowheads="1"/>
            </p:cNvSpPr>
            <p:nvPr/>
          </p:nvSpPr>
          <p:spPr bwMode="auto">
            <a:xfrm>
              <a:off x="7092280" y="2780928"/>
              <a:ext cx="15632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x-none" b="1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&lt;CardInfo&gt;</a:t>
              </a:r>
              <a:endParaRPr lang="en-GB" altLang="x-none" b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19474" name="Gerade Verbindung 29"/>
            <p:cNvCxnSpPr>
              <a:cxnSpLocks noChangeShapeType="1"/>
            </p:cNvCxnSpPr>
            <p:nvPr/>
          </p:nvCxnSpPr>
          <p:spPr bwMode="auto">
            <a:xfrm flipH="1" flipV="1">
              <a:off x="6588432" y="3006244"/>
              <a:ext cx="503848" cy="1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3" name="Gruppieren 42"/>
          <p:cNvGrpSpPr>
            <a:grpSpLocks/>
          </p:cNvGrpSpPr>
          <p:nvPr/>
        </p:nvGrpSpPr>
        <p:grpSpPr bwMode="auto">
          <a:xfrm>
            <a:off x="374650" y="4076700"/>
            <a:ext cx="2325688" cy="792163"/>
            <a:chOff x="374229" y="2644259"/>
            <a:chExt cx="2325771" cy="792088"/>
          </a:xfrm>
        </p:grpSpPr>
        <p:sp>
          <p:nvSpPr>
            <p:cNvPr id="19465" name="Rechteck 43"/>
            <p:cNvSpPr>
              <a:spLocks noChangeArrowheads="1"/>
            </p:cNvSpPr>
            <p:nvPr/>
          </p:nvSpPr>
          <p:spPr bwMode="auto">
            <a:xfrm>
              <a:off x="518245" y="2788275"/>
              <a:ext cx="1800200" cy="648072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x-none" altLang="x-none"/>
            </a:p>
          </p:txBody>
        </p:sp>
        <p:sp>
          <p:nvSpPr>
            <p:cNvPr id="19466" name="Rechteck 44"/>
            <p:cNvSpPr>
              <a:spLocks noChangeArrowheads="1"/>
            </p:cNvSpPr>
            <p:nvPr/>
          </p:nvSpPr>
          <p:spPr bwMode="auto">
            <a:xfrm>
              <a:off x="446237" y="2716267"/>
              <a:ext cx="1800200" cy="648072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x-none" altLang="x-none"/>
            </a:p>
          </p:txBody>
        </p:sp>
        <p:sp>
          <p:nvSpPr>
            <p:cNvPr id="19467" name="Rechteck 45"/>
            <p:cNvSpPr>
              <a:spLocks noChangeArrowheads="1"/>
            </p:cNvSpPr>
            <p:nvPr/>
          </p:nvSpPr>
          <p:spPr bwMode="auto">
            <a:xfrm>
              <a:off x="374229" y="2644259"/>
              <a:ext cx="1800200" cy="648072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x-none" altLang="x-none"/>
            </a:p>
          </p:txBody>
        </p:sp>
        <p:sp>
          <p:nvSpPr>
            <p:cNvPr id="19468" name="Textfeld 46"/>
            <p:cNvSpPr txBox="1">
              <a:spLocks noChangeArrowheads="1"/>
            </p:cNvSpPr>
            <p:nvPr/>
          </p:nvSpPr>
          <p:spPr bwMode="auto">
            <a:xfrm>
              <a:off x="446237" y="2788275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x-none" b="1">
                  <a:solidFill>
                    <a:schemeClr val="tx1"/>
                  </a:solidFill>
                </a:rPr>
                <a:t>IFD-Protocol</a:t>
              </a:r>
              <a:endParaRPr lang="en-GB" altLang="x-none" b="1">
                <a:solidFill>
                  <a:schemeClr val="tx1"/>
                </a:solidFill>
              </a:endParaRPr>
            </a:p>
          </p:txBody>
        </p:sp>
        <p:cxnSp>
          <p:nvCxnSpPr>
            <p:cNvPr id="19469" name="Gerade Verbindung 47"/>
            <p:cNvCxnSpPr>
              <a:cxnSpLocks noChangeShapeType="1"/>
            </p:cNvCxnSpPr>
            <p:nvPr/>
          </p:nvCxnSpPr>
          <p:spPr bwMode="auto">
            <a:xfrm flipV="1">
              <a:off x="2159571" y="3025109"/>
              <a:ext cx="540429" cy="734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x-none" smtClean="0"/>
              <a:t>CardInfo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 altLang="x-none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2871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 altLang="x-none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2420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 altLang="x-none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 altLang="x-none"/>
          </a:p>
        </p:txBody>
      </p:sp>
      <p:pic>
        <p:nvPicPr>
          <p:cNvPr id="20487" name="Picture 9" descr="CardInf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341438"/>
            <a:ext cx="6867525" cy="471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636D52DD-8906-498D-9B27-C66173BF81CC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7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x-none" smtClean="0"/>
              <a:t>Card recognition via decision tree</a:t>
            </a:r>
            <a:endParaRPr lang="en-GB" altLang="x-none" smtClean="0"/>
          </a:p>
        </p:txBody>
      </p:sp>
      <p:pic>
        <p:nvPicPr>
          <p:cNvPr id="21507" name="Picture 9" descr="CardInf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052513"/>
            <a:ext cx="204152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hteck 5"/>
          <p:cNvSpPr>
            <a:spLocks noChangeArrowheads="1"/>
          </p:cNvSpPr>
          <p:nvPr/>
        </p:nvSpPr>
        <p:spPr bwMode="auto">
          <a:xfrm>
            <a:off x="7969250" y="1385888"/>
            <a:ext cx="850900" cy="242887"/>
          </a:xfrm>
          <a:prstGeom prst="rect">
            <a:avLst/>
          </a:prstGeom>
          <a:noFill/>
          <a:ln w="38100" algn="ctr">
            <a:solidFill>
              <a:srgbClr val="5177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x-none" altLang="x-none"/>
          </a:p>
        </p:txBody>
      </p:sp>
      <p:pic>
        <p:nvPicPr>
          <p:cNvPr id="21509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185863"/>
            <a:ext cx="6865937" cy="52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B8A41F79-920F-41A2-AE7A-93B4D55C9730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8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49400" y="-26988"/>
            <a:ext cx="7126288" cy="946151"/>
          </a:xfrm>
        </p:spPr>
        <p:txBody>
          <a:bodyPr/>
          <a:lstStyle/>
          <a:p>
            <a:pPr eaLnBrk="1" hangingPunct="1"/>
            <a:r>
              <a:rPr lang="de-DE" altLang="x-none" smtClean="0"/>
              <a:t>Mapping generic SAL-Requests to </a:t>
            </a:r>
            <a:br>
              <a:rPr lang="de-DE" altLang="x-none" smtClean="0"/>
            </a:br>
            <a:r>
              <a:rPr lang="de-DE" altLang="x-none" smtClean="0"/>
              <a:t>card-specific APDUs</a:t>
            </a:r>
          </a:p>
        </p:txBody>
      </p:sp>
      <p:pic>
        <p:nvPicPr>
          <p:cNvPr id="22531" name="Picture 5" descr="The present figure explains how the information contained in the CardInfo-file can be used to map the generic Sign-call to card-specific APDUs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196975"/>
            <a:ext cx="50260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0428194B-FB90-4184-9071-A2E617193EAC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9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  <p:pic>
        <p:nvPicPr>
          <p:cNvPr id="22533" name="Picture 9" descr="CardInf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052513"/>
            <a:ext cx="2041525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hteck 5"/>
          <p:cNvSpPr>
            <a:spLocks noChangeArrowheads="1"/>
          </p:cNvSpPr>
          <p:nvPr/>
        </p:nvSpPr>
        <p:spPr bwMode="auto">
          <a:xfrm>
            <a:off x="7969250" y="1844675"/>
            <a:ext cx="850900" cy="242888"/>
          </a:xfrm>
          <a:prstGeom prst="rect">
            <a:avLst/>
          </a:prstGeom>
          <a:noFill/>
          <a:ln w="38100" algn="ctr">
            <a:solidFill>
              <a:srgbClr val="5177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x-none" altLang="x-non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Arial"/>
        <a:ea typeface="DejaVu Sans Light"/>
        <a:cs typeface="DejaVu Sans Light"/>
      </a:majorFont>
      <a:minorFont>
        <a:latin typeface="Arial"/>
        <a:ea typeface="DejaVu Sans Light"/>
        <a:cs typeface="DejaVu Sans Light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Arial"/>
        <a:ea typeface="DejaVu Sans Light"/>
        <a:cs typeface="DejaVu Sans Light"/>
      </a:majorFont>
      <a:minorFont>
        <a:latin typeface="Arial"/>
        <a:ea typeface="DejaVu Sans Light"/>
        <a:cs typeface="DejaVu Sans Light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747</Words>
  <Application>Microsoft Office PowerPoint</Application>
  <PresentationFormat>Bildschirmpräsentation (4:3)</PresentationFormat>
  <Paragraphs>235</Paragraphs>
  <Slides>23</Slides>
  <Notes>9</Notes>
  <HiddenSlides>4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23</vt:i4>
      </vt:variant>
    </vt:vector>
  </HeadingPairs>
  <TitlesOfParts>
    <vt:vector size="27" baseType="lpstr">
      <vt:lpstr>Larissa</vt:lpstr>
      <vt:lpstr>1_Larissa</vt:lpstr>
      <vt:lpstr>PHOTO-PAINT</vt:lpstr>
      <vt:lpstr>Visio</vt:lpstr>
      <vt:lpstr>An extensible client platform for eID, signatures and more</vt:lpstr>
      <vt:lpstr>Agenda</vt:lpstr>
      <vt:lpstr>Some European eID Cards</vt:lpstr>
      <vt:lpstr>How eID-solutions were built in the past?</vt:lpstr>
      <vt:lpstr>Agenda</vt:lpstr>
      <vt:lpstr>ISO/IEC 24727 – Stack</vt:lpstr>
      <vt:lpstr>CardInfo</vt:lpstr>
      <vt:lpstr>Card recognition via decision tree</vt:lpstr>
      <vt:lpstr>Mapping generic SAL-Requests to  card-specific APDUs</vt:lpstr>
      <vt:lpstr>eCard-API-Framework</vt:lpstr>
      <vt:lpstr>Agenda</vt:lpstr>
      <vt:lpstr>The Open eCard App at a glance</vt:lpstr>
      <vt:lpstr>Extension points of the Open eCard App</vt:lpstr>
      <vt:lpstr>Agenda</vt:lpstr>
      <vt:lpstr>Add-on Framework Overview</vt:lpstr>
      <vt:lpstr>Add-on Structure</vt:lpstr>
      <vt:lpstr>Binding Essentials</vt:lpstr>
      <vt:lpstr>Agenda</vt:lpstr>
      <vt:lpstr>How to build application-specific Add-ons</vt:lpstr>
      <vt:lpstr>eID Activation Manifest</vt:lpstr>
      <vt:lpstr>Existing and Future Add-ons</vt:lpstr>
      <vt:lpstr>Conclusion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secunet</dc:title>
  <dc:subject>Unternehmenspräsentation</dc:subject>
  <dc:creator>Matthias  Besch, Steffen Frischat, Heidi Bahr</dc:creator>
  <cp:lastModifiedBy>sake</cp:lastModifiedBy>
  <cp:revision>647</cp:revision>
  <cp:lastPrinted>1601-01-01T00:00:00Z</cp:lastPrinted>
  <dcterms:created xsi:type="dcterms:W3CDTF">2004-02-11T13:21:52Z</dcterms:created>
  <dcterms:modified xsi:type="dcterms:W3CDTF">2013-09-10T04:39:39Z</dcterms:modified>
</cp:coreProperties>
</file>