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" saveSubsetFonts="1" autoCompressPictures="0">
  <p:sldMasterIdLst>
    <p:sldMasterId id="2147483701" r:id="rId1"/>
  </p:sldMasterIdLst>
  <p:notesMasterIdLst>
    <p:notesMasterId r:id="rId27"/>
  </p:notesMasterIdLst>
  <p:sldIdLst>
    <p:sldId id="256" r:id="rId2"/>
    <p:sldId id="258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263" r:id="rId13"/>
    <p:sldId id="294" r:id="rId14"/>
    <p:sldId id="308" r:id="rId15"/>
    <p:sldId id="295" r:id="rId16"/>
    <p:sldId id="296" r:id="rId17"/>
    <p:sldId id="297" r:id="rId18"/>
    <p:sldId id="298" r:id="rId19"/>
    <p:sldId id="292" r:id="rId20"/>
    <p:sldId id="293" r:id="rId21"/>
    <p:sldId id="286" r:id="rId22"/>
    <p:sldId id="291" r:id="rId23"/>
    <p:sldId id="309" r:id="rId24"/>
    <p:sldId id="310" r:id="rId25"/>
    <p:sldId id="257" r:id="rId26"/>
  </p:sldIdLst>
  <p:sldSz cx="9944100" cy="7099300"/>
  <p:notesSz cx="6858000" cy="9144000"/>
  <p:defaultTextStyle>
    <a:defPPr>
      <a:defRPr lang="de-DE"/>
    </a:defPPr>
    <a:lvl1pPr marL="0" algn="l" defTabSz="4869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86918" algn="l" defTabSz="4869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73836" algn="l" defTabSz="4869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60754" algn="l" defTabSz="4869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47672" algn="l" defTabSz="4869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34590" algn="l" defTabSz="4869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21508" algn="l" defTabSz="4869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08426" algn="l" defTabSz="4869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95344" algn="l" defTabSz="48691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9526"/>
    <a:srgbClr val="99CC33"/>
    <a:srgbClr val="CCCCCC"/>
    <a:srgbClr val="949494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3210" y="-1068"/>
      </p:cViewPr>
      <p:guideLst>
        <p:guide orient="horz" pos="1972"/>
        <p:guide orient="horz" pos="2716"/>
        <p:guide orient="horz" pos="2260"/>
        <p:guide orient="horz" pos="3820"/>
        <p:guide pos="18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title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Blatt1!$B$1</c:f>
              <c:strCache>
                <c:ptCount val="1"/>
                <c:pt idx="0">
                  <c:v>iPhone</c:v>
                </c:pt>
              </c:strCache>
            </c:strRef>
          </c:tx>
          <c:dPt>
            <c:idx val="0"/>
            <c:bubble3D val="0"/>
            <c:spPr>
              <a:solidFill>
                <a:srgbClr val="559526"/>
              </a:solidFill>
            </c:spPr>
          </c:dPt>
          <c:dPt>
            <c:idx val="1"/>
            <c:bubble3D val="0"/>
            <c:spPr>
              <a:solidFill>
                <a:srgbClr val="953735"/>
              </a:soli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Blatt1!$A$2:$A$3</c:f>
              <c:strCache>
                <c:ptCount val="2"/>
                <c:pt idx="0">
                  <c:v>successful authentication</c:v>
                </c:pt>
                <c:pt idx="1">
                  <c:v>failed authentication</c:v>
                </c:pt>
              </c:strCache>
            </c:strRef>
          </c:cat>
          <c:val>
            <c:numRef>
              <c:f>Blatt1!$B$2:$B$3</c:f>
              <c:numCache>
                <c:formatCode>General</c:formatCode>
                <c:ptCount val="2"/>
                <c:pt idx="0">
                  <c:v>91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t"/>
      <c:layout/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31874697576851901"/>
          <c:y val="0.47197102273362701"/>
          <c:w val="0.463468608675974"/>
          <c:h val="0.51475587294691905"/>
        </c:manualLayout>
      </c:layout>
      <c:doughnutChart>
        <c:varyColors val="1"/>
        <c:ser>
          <c:idx val="0"/>
          <c:order val="0"/>
          <c:tx>
            <c:strRef>
              <c:f>Blatt1!$B$1</c:f>
              <c:strCache>
                <c:ptCount val="1"/>
                <c:pt idx="0">
                  <c:v>Android</c:v>
                </c:pt>
              </c:strCache>
            </c:strRef>
          </c:tx>
          <c:dPt>
            <c:idx val="0"/>
            <c:bubble3D val="0"/>
            <c:spPr>
              <a:solidFill>
                <a:srgbClr val="559526"/>
              </a:solidFill>
            </c:spPr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600"/>
                </a:pPr>
                <a:endParaRPr lang="de-DE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Blatt1!$A$2:$A$3</c:f>
              <c:strCache>
                <c:ptCount val="2"/>
                <c:pt idx="0">
                  <c:v>successful authentication</c:v>
                </c:pt>
                <c:pt idx="1">
                  <c:v>failes authentication</c:v>
                </c:pt>
              </c:strCache>
            </c:strRef>
          </c:cat>
          <c:val>
            <c:numRef>
              <c:f>Blatt1!$B$2:$B$3</c:f>
              <c:numCache>
                <c:formatCode>General</c:formatCode>
                <c:ptCount val="2"/>
                <c:pt idx="0">
                  <c:v>86</c:v>
                </c:pt>
                <c:pt idx="1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6C0765-BDDC-1344-9CCB-1B8F1167B2EE}" type="doc">
      <dgm:prSet loTypeId="urn:microsoft.com/office/officeart/2005/8/layout/hierarchy3" loCatId="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de-DE"/>
        </a:p>
      </dgm:t>
    </dgm:pt>
    <dgm:pt modelId="{241DD9B3-18AE-3641-8CE4-BA89F8F08A14}">
      <dgm:prSet phldrT="[Text]"/>
      <dgm:spPr/>
      <dgm:t>
        <a:bodyPr/>
        <a:lstStyle/>
        <a:p>
          <a:r>
            <a:rPr lang="en-GB" noProof="0" dirty="0" smtClean="0"/>
            <a:t>Usability &amp; </a:t>
          </a:r>
          <a:r>
            <a:rPr lang="en-GB" noProof="0" dirty="0" err="1" smtClean="0"/>
            <a:t>Funtionality</a:t>
          </a:r>
          <a:endParaRPr lang="en-GB" noProof="0" dirty="0"/>
        </a:p>
      </dgm:t>
    </dgm:pt>
    <dgm:pt modelId="{B1E145B7-FDA3-F144-9180-24956F3710C9}" type="parTrans" cxnId="{5438F1BB-9F36-894A-8C2D-60E95B7F678F}">
      <dgm:prSet/>
      <dgm:spPr/>
      <dgm:t>
        <a:bodyPr/>
        <a:lstStyle/>
        <a:p>
          <a:endParaRPr lang="de-DE"/>
        </a:p>
      </dgm:t>
    </dgm:pt>
    <dgm:pt modelId="{D0F5EE0C-8BBC-3A4C-9A53-50A0917B6269}" type="sibTrans" cxnId="{5438F1BB-9F36-894A-8C2D-60E95B7F678F}">
      <dgm:prSet/>
      <dgm:spPr/>
      <dgm:t>
        <a:bodyPr/>
        <a:lstStyle/>
        <a:p>
          <a:endParaRPr lang="de-DE"/>
        </a:p>
      </dgm:t>
    </dgm:pt>
    <dgm:pt modelId="{A90C5ECA-3B3D-0A43-8DD6-87C915D1DFD5}">
      <dgm:prSet phldrT="[Text]"/>
      <dgm:spPr/>
      <dgm:t>
        <a:bodyPr/>
        <a:lstStyle/>
        <a:p>
          <a:r>
            <a:rPr lang="en-GB" b="1" smtClean="0"/>
            <a:t>AccessTime</a:t>
          </a:r>
          <a:endParaRPr lang="en-GB" b="1" dirty="0"/>
        </a:p>
      </dgm:t>
    </dgm:pt>
    <dgm:pt modelId="{B74DA8C3-294C-FB4C-BFF4-62DB082D8B28}" type="parTrans" cxnId="{B743312F-1515-8348-995C-D0B66D5C1CB6}">
      <dgm:prSet/>
      <dgm:spPr/>
      <dgm:t>
        <a:bodyPr/>
        <a:lstStyle/>
        <a:p>
          <a:endParaRPr lang="de-DE"/>
        </a:p>
      </dgm:t>
    </dgm:pt>
    <dgm:pt modelId="{2CA3B76D-7C35-FF40-AA9A-375887982CEF}" type="sibTrans" cxnId="{B743312F-1515-8348-995C-D0B66D5C1CB6}">
      <dgm:prSet/>
      <dgm:spPr/>
      <dgm:t>
        <a:bodyPr/>
        <a:lstStyle/>
        <a:p>
          <a:endParaRPr lang="de-DE"/>
        </a:p>
      </dgm:t>
    </dgm:pt>
    <dgm:pt modelId="{923814CB-B4A6-7249-BE29-0AC7872C7DDC}">
      <dgm:prSet phldrT="[Text]"/>
      <dgm:spPr/>
      <dgm:t>
        <a:bodyPr/>
        <a:lstStyle/>
        <a:p>
          <a:r>
            <a:rPr lang="en-GB" smtClean="0"/>
            <a:t>Acceptability</a:t>
          </a:r>
          <a:endParaRPr lang="en-GB" dirty="0"/>
        </a:p>
      </dgm:t>
    </dgm:pt>
    <dgm:pt modelId="{0258F371-3364-394B-AAEA-7E6B039F57C9}" type="parTrans" cxnId="{93F0DDBB-F072-3F42-9AEF-360D6116EF61}">
      <dgm:prSet/>
      <dgm:spPr/>
      <dgm:t>
        <a:bodyPr/>
        <a:lstStyle/>
        <a:p>
          <a:endParaRPr lang="de-DE"/>
        </a:p>
      </dgm:t>
    </dgm:pt>
    <dgm:pt modelId="{37FA28F8-BC8E-4C47-B2C2-6E7B868489C5}" type="sibTrans" cxnId="{93F0DDBB-F072-3F42-9AEF-360D6116EF61}">
      <dgm:prSet/>
      <dgm:spPr/>
      <dgm:t>
        <a:bodyPr/>
        <a:lstStyle/>
        <a:p>
          <a:endParaRPr lang="de-DE"/>
        </a:p>
      </dgm:t>
    </dgm:pt>
    <dgm:pt modelId="{D1B6167E-7DF1-8E4D-BA6E-BBB44A6BAC5D}">
      <dgm:prSet phldrT="[Text]"/>
      <dgm:spPr/>
      <dgm:t>
        <a:bodyPr/>
        <a:lstStyle/>
        <a:p>
          <a:r>
            <a:rPr lang="en-GB" smtClean="0"/>
            <a:t>Security</a:t>
          </a:r>
          <a:endParaRPr lang="en-GB" dirty="0"/>
        </a:p>
      </dgm:t>
    </dgm:pt>
    <dgm:pt modelId="{A65A3884-57A8-C943-A34B-BBEB894E8A8D}" type="parTrans" cxnId="{E9F96CB0-D712-A34F-A8DA-13F75E961D9C}">
      <dgm:prSet/>
      <dgm:spPr/>
      <dgm:t>
        <a:bodyPr/>
        <a:lstStyle/>
        <a:p>
          <a:endParaRPr lang="de-DE"/>
        </a:p>
      </dgm:t>
    </dgm:pt>
    <dgm:pt modelId="{8DE434B9-DFCD-EB4B-856F-61709B1C5A7C}" type="sibTrans" cxnId="{E9F96CB0-D712-A34F-A8DA-13F75E961D9C}">
      <dgm:prSet/>
      <dgm:spPr/>
      <dgm:t>
        <a:bodyPr/>
        <a:lstStyle/>
        <a:p>
          <a:endParaRPr lang="de-DE"/>
        </a:p>
      </dgm:t>
    </dgm:pt>
    <dgm:pt modelId="{FA59E7F9-48F5-FF4F-B3DE-D381BE6EB396}">
      <dgm:prSet phldrT="[Text]"/>
      <dgm:spPr/>
      <dgm:t>
        <a:bodyPr/>
        <a:lstStyle/>
        <a:p>
          <a:r>
            <a:rPr lang="en-GB" smtClean="0"/>
            <a:t>Distinctiveness</a:t>
          </a:r>
          <a:endParaRPr lang="en-GB" dirty="0"/>
        </a:p>
      </dgm:t>
    </dgm:pt>
    <dgm:pt modelId="{1A6B90A6-77AB-C54C-ADDC-66F401A4CD9C}" type="parTrans" cxnId="{C572E3D0-D27E-5D40-8BEA-399C8B714E32}">
      <dgm:prSet/>
      <dgm:spPr/>
      <dgm:t>
        <a:bodyPr/>
        <a:lstStyle/>
        <a:p>
          <a:endParaRPr lang="de-DE"/>
        </a:p>
      </dgm:t>
    </dgm:pt>
    <dgm:pt modelId="{26D9C252-7C83-6744-87A8-0151AB7569DB}" type="sibTrans" cxnId="{C572E3D0-D27E-5D40-8BEA-399C8B714E32}">
      <dgm:prSet/>
      <dgm:spPr/>
      <dgm:t>
        <a:bodyPr/>
        <a:lstStyle/>
        <a:p>
          <a:endParaRPr lang="de-DE"/>
        </a:p>
      </dgm:t>
    </dgm:pt>
    <dgm:pt modelId="{F165C9FE-5C8C-2149-B872-9CBAF744DB13}">
      <dgm:prSet phldrT="[Text]"/>
      <dgm:spPr/>
      <dgm:t>
        <a:bodyPr/>
        <a:lstStyle/>
        <a:p>
          <a:r>
            <a:rPr lang="en-GB" smtClean="0"/>
            <a:t>Resistance to Attacks</a:t>
          </a:r>
          <a:endParaRPr lang="en-GB" dirty="0"/>
        </a:p>
      </dgm:t>
    </dgm:pt>
    <dgm:pt modelId="{A715BD22-5BCC-6A41-B5C3-2504B3E6ED1C}" type="parTrans" cxnId="{5801EF71-AE70-B240-87B3-77B059D17531}">
      <dgm:prSet/>
      <dgm:spPr/>
      <dgm:t>
        <a:bodyPr/>
        <a:lstStyle/>
        <a:p>
          <a:endParaRPr lang="de-DE"/>
        </a:p>
      </dgm:t>
    </dgm:pt>
    <dgm:pt modelId="{A579DA5E-0146-3C44-9B3B-0436614F0A41}" type="sibTrans" cxnId="{5801EF71-AE70-B240-87B3-77B059D17531}">
      <dgm:prSet/>
      <dgm:spPr/>
      <dgm:t>
        <a:bodyPr/>
        <a:lstStyle/>
        <a:p>
          <a:endParaRPr lang="de-DE"/>
        </a:p>
      </dgm:t>
    </dgm:pt>
    <dgm:pt modelId="{66873E17-3412-B846-80BD-8538B9CA1872}">
      <dgm:prSet phldrT="[Text]"/>
      <dgm:spPr/>
      <dgm:t>
        <a:bodyPr/>
        <a:lstStyle/>
        <a:p>
          <a:r>
            <a:rPr lang="en-GB" noProof="0" smtClean="0"/>
            <a:t>Accuracy</a:t>
          </a:r>
          <a:endParaRPr lang="en-GB" noProof="0" dirty="0"/>
        </a:p>
      </dgm:t>
    </dgm:pt>
    <dgm:pt modelId="{427D96E2-0AB5-A047-B699-7AAEC7E80E90}" type="parTrans" cxnId="{9969D75E-640B-E44D-9A8F-96E5030115D7}">
      <dgm:prSet/>
      <dgm:spPr/>
      <dgm:t>
        <a:bodyPr/>
        <a:lstStyle/>
        <a:p>
          <a:endParaRPr lang="de-DE"/>
        </a:p>
      </dgm:t>
    </dgm:pt>
    <dgm:pt modelId="{99B99EBB-02DB-7F4F-B772-1B53887C92E7}" type="sibTrans" cxnId="{9969D75E-640B-E44D-9A8F-96E5030115D7}">
      <dgm:prSet/>
      <dgm:spPr/>
      <dgm:t>
        <a:bodyPr/>
        <a:lstStyle/>
        <a:p>
          <a:endParaRPr lang="de-DE"/>
        </a:p>
      </dgm:t>
    </dgm:pt>
    <dgm:pt modelId="{2FECF3E9-B280-2940-B3D5-97172E260899}">
      <dgm:prSet phldrT="[Text]"/>
      <dgm:spPr/>
      <dgm:t>
        <a:bodyPr/>
        <a:lstStyle/>
        <a:p>
          <a:r>
            <a:rPr lang="en-GB" smtClean="0"/>
            <a:t>False Accept Rate</a:t>
          </a:r>
          <a:endParaRPr lang="en-GB" dirty="0"/>
        </a:p>
      </dgm:t>
    </dgm:pt>
    <dgm:pt modelId="{BF46442F-6928-4544-A294-458ABB7B3054}" type="parTrans" cxnId="{7BA4536C-C3DE-8247-9ABC-002C0D397622}">
      <dgm:prSet/>
      <dgm:spPr/>
      <dgm:t>
        <a:bodyPr/>
        <a:lstStyle/>
        <a:p>
          <a:endParaRPr lang="de-DE"/>
        </a:p>
      </dgm:t>
    </dgm:pt>
    <dgm:pt modelId="{BE5C6CC4-3CAB-114A-BAFB-50D821857435}" type="sibTrans" cxnId="{7BA4536C-C3DE-8247-9ABC-002C0D397622}">
      <dgm:prSet/>
      <dgm:spPr/>
      <dgm:t>
        <a:bodyPr/>
        <a:lstStyle/>
        <a:p>
          <a:endParaRPr lang="de-DE"/>
        </a:p>
      </dgm:t>
    </dgm:pt>
    <dgm:pt modelId="{4276AFD6-F7AD-F14A-B059-4A1A613C026F}">
      <dgm:prSet phldrT="[Text]"/>
      <dgm:spPr/>
      <dgm:t>
        <a:bodyPr/>
        <a:lstStyle/>
        <a:p>
          <a:r>
            <a:rPr lang="en-GB" noProof="0" smtClean="0"/>
            <a:t>Expenditure</a:t>
          </a:r>
          <a:endParaRPr lang="en-GB" noProof="0" dirty="0"/>
        </a:p>
      </dgm:t>
    </dgm:pt>
    <dgm:pt modelId="{C688BF0D-E320-1F4E-BE9B-F89940F5C8E3}" type="parTrans" cxnId="{5C5B64EA-34B4-C54F-8B3C-35B81583EEB5}">
      <dgm:prSet/>
      <dgm:spPr/>
      <dgm:t>
        <a:bodyPr/>
        <a:lstStyle/>
        <a:p>
          <a:endParaRPr lang="de-DE"/>
        </a:p>
      </dgm:t>
    </dgm:pt>
    <dgm:pt modelId="{D8A3FF20-6BEC-FF40-AAE1-C26DA1BF9ED5}" type="sibTrans" cxnId="{5C5B64EA-34B4-C54F-8B3C-35B81583EEB5}">
      <dgm:prSet/>
      <dgm:spPr/>
      <dgm:t>
        <a:bodyPr/>
        <a:lstStyle/>
        <a:p>
          <a:endParaRPr lang="de-DE"/>
        </a:p>
      </dgm:t>
    </dgm:pt>
    <dgm:pt modelId="{27A4C0FB-EB28-B44F-A24C-7070346BF5F9}">
      <dgm:prSet phldrT="[Text]"/>
      <dgm:spPr/>
      <dgm:t>
        <a:bodyPr/>
        <a:lstStyle/>
        <a:p>
          <a:r>
            <a:rPr lang="en-GB" smtClean="0"/>
            <a:t>Implementation </a:t>
          </a:r>
          <a:r>
            <a:rPr lang="en-GB" noProof="0" smtClean="0"/>
            <a:t>Effort</a:t>
          </a:r>
          <a:endParaRPr lang="en-GB" noProof="0" dirty="0"/>
        </a:p>
      </dgm:t>
    </dgm:pt>
    <dgm:pt modelId="{C308EF0E-1923-CC42-ADC8-9C35DB8B9C40}" type="parTrans" cxnId="{D5A914F9-62F9-6642-B5C6-1135FF70ED56}">
      <dgm:prSet/>
      <dgm:spPr/>
      <dgm:t>
        <a:bodyPr/>
        <a:lstStyle/>
        <a:p>
          <a:endParaRPr lang="de-DE"/>
        </a:p>
      </dgm:t>
    </dgm:pt>
    <dgm:pt modelId="{31653FEF-B870-2A4E-AAD8-A973FC894FEC}" type="sibTrans" cxnId="{D5A914F9-62F9-6642-B5C6-1135FF70ED56}">
      <dgm:prSet/>
      <dgm:spPr/>
      <dgm:t>
        <a:bodyPr/>
        <a:lstStyle/>
        <a:p>
          <a:endParaRPr lang="de-DE"/>
        </a:p>
      </dgm:t>
    </dgm:pt>
    <dgm:pt modelId="{B17CFAD0-8CFD-5C49-B9CA-676BF1AF1480}">
      <dgm:prSet phldrT="[Text]"/>
      <dgm:spPr/>
      <dgm:t>
        <a:bodyPr/>
        <a:lstStyle/>
        <a:p>
          <a:r>
            <a:rPr lang="en-GB" smtClean="0"/>
            <a:t>False Rejection Rate</a:t>
          </a:r>
          <a:endParaRPr lang="en-GB" dirty="0"/>
        </a:p>
      </dgm:t>
    </dgm:pt>
    <dgm:pt modelId="{12477BEA-A20C-194C-928E-FA19796D8313}" type="parTrans" cxnId="{1C81077F-0007-9841-8428-4268475310DD}">
      <dgm:prSet/>
      <dgm:spPr/>
      <dgm:t>
        <a:bodyPr/>
        <a:lstStyle/>
        <a:p>
          <a:endParaRPr lang="de-DE"/>
        </a:p>
      </dgm:t>
    </dgm:pt>
    <dgm:pt modelId="{DA17D0E0-40A3-9540-B8E9-A0435DDF1C2E}" type="sibTrans" cxnId="{1C81077F-0007-9841-8428-4268475310DD}">
      <dgm:prSet/>
      <dgm:spPr/>
      <dgm:t>
        <a:bodyPr/>
        <a:lstStyle/>
        <a:p>
          <a:endParaRPr lang="de-DE"/>
        </a:p>
      </dgm:t>
    </dgm:pt>
    <dgm:pt modelId="{CEDAF495-2A3F-2243-93EA-EB388AA7155F}">
      <dgm:prSet phldrT="[Text]"/>
      <dgm:spPr/>
      <dgm:t>
        <a:bodyPr/>
        <a:lstStyle/>
        <a:p>
          <a:r>
            <a:rPr lang="en-GB" smtClean="0"/>
            <a:t>Purchase</a:t>
          </a:r>
          <a:endParaRPr lang="en-GB" dirty="0"/>
        </a:p>
      </dgm:t>
    </dgm:pt>
    <dgm:pt modelId="{BFBD6B0E-5806-0D4C-A045-0EAD600AC6C8}" type="parTrans" cxnId="{F2D5DA0D-129D-7341-A67E-540142BD1219}">
      <dgm:prSet/>
      <dgm:spPr/>
      <dgm:t>
        <a:bodyPr/>
        <a:lstStyle/>
        <a:p>
          <a:endParaRPr lang="de-DE"/>
        </a:p>
      </dgm:t>
    </dgm:pt>
    <dgm:pt modelId="{533BE8D7-DB84-EA45-AFD8-7F58E2895B27}" type="sibTrans" cxnId="{F2D5DA0D-129D-7341-A67E-540142BD1219}">
      <dgm:prSet/>
      <dgm:spPr/>
      <dgm:t>
        <a:bodyPr/>
        <a:lstStyle/>
        <a:p>
          <a:endParaRPr lang="de-DE"/>
        </a:p>
      </dgm:t>
    </dgm:pt>
    <dgm:pt modelId="{906A14F0-76A4-9A46-BB78-94DC78FBD5D7}">
      <dgm:prSet phldrT="[Text]"/>
      <dgm:spPr/>
      <dgm:t>
        <a:bodyPr/>
        <a:lstStyle/>
        <a:p>
          <a:r>
            <a:rPr lang="en-GB" smtClean="0"/>
            <a:t>Administration</a:t>
          </a:r>
          <a:endParaRPr lang="en-GB" dirty="0"/>
        </a:p>
      </dgm:t>
    </dgm:pt>
    <dgm:pt modelId="{31CA16B3-5894-A949-B9A3-4E423CB245E6}" type="parTrans" cxnId="{08E1753D-481B-1D43-850B-0FE0390D6679}">
      <dgm:prSet/>
      <dgm:spPr/>
      <dgm:t>
        <a:bodyPr/>
        <a:lstStyle/>
        <a:p>
          <a:endParaRPr lang="de-DE"/>
        </a:p>
      </dgm:t>
    </dgm:pt>
    <dgm:pt modelId="{91C78819-291E-CD40-AA37-582C165F494B}" type="sibTrans" cxnId="{08E1753D-481B-1D43-850B-0FE0390D6679}">
      <dgm:prSet/>
      <dgm:spPr/>
      <dgm:t>
        <a:bodyPr/>
        <a:lstStyle/>
        <a:p>
          <a:endParaRPr lang="de-DE"/>
        </a:p>
      </dgm:t>
    </dgm:pt>
    <dgm:pt modelId="{3B41F50A-3989-4440-8011-C57C7B80709D}">
      <dgm:prSet phldrT="[Text]"/>
      <dgm:spPr/>
      <dgm:t>
        <a:bodyPr/>
        <a:lstStyle/>
        <a:p>
          <a:r>
            <a:rPr lang="en-GB" smtClean="0"/>
            <a:t>Software</a:t>
          </a:r>
          <a:endParaRPr lang="en-GB" dirty="0"/>
        </a:p>
      </dgm:t>
    </dgm:pt>
    <dgm:pt modelId="{BF8B1E05-44E4-194B-8423-780BEBE6D3CE}" type="parTrans" cxnId="{59B02C38-593F-5946-9596-24D41E6A8452}">
      <dgm:prSet/>
      <dgm:spPr/>
      <dgm:t>
        <a:bodyPr/>
        <a:lstStyle/>
        <a:p>
          <a:endParaRPr lang="de-DE"/>
        </a:p>
      </dgm:t>
    </dgm:pt>
    <dgm:pt modelId="{F4C92AED-C31A-9A42-8A94-F01F27C5C6BE}" type="sibTrans" cxnId="{59B02C38-593F-5946-9596-24D41E6A8452}">
      <dgm:prSet/>
      <dgm:spPr/>
      <dgm:t>
        <a:bodyPr/>
        <a:lstStyle/>
        <a:p>
          <a:endParaRPr lang="de-DE"/>
        </a:p>
      </dgm:t>
    </dgm:pt>
    <dgm:pt modelId="{D343AEDD-9B48-C647-A5A6-29F7F0A852F4}">
      <dgm:prSet phldrT="[Text]"/>
      <dgm:spPr/>
      <dgm:t>
        <a:bodyPr/>
        <a:lstStyle/>
        <a:p>
          <a:r>
            <a:rPr lang="en-GB" dirty="0" smtClean="0"/>
            <a:t>Hardware</a:t>
          </a:r>
          <a:endParaRPr lang="en-GB" dirty="0"/>
        </a:p>
      </dgm:t>
    </dgm:pt>
    <dgm:pt modelId="{A1CC114D-2A3D-8A47-BAAB-96591B19B48E}" type="parTrans" cxnId="{E176A5D8-EE23-F14C-9DEC-1A8FB7EF9647}">
      <dgm:prSet/>
      <dgm:spPr/>
      <dgm:t>
        <a:bodyPr/>
        <a:lstStyle/>
        <a:p>
          <a:endParaRPr lang="de-DE"/>
        </a:p>
      </dgm:t>
    </dgm:pt>
    <dgm:pt modelId="{38776278-1C20-C94F-A411-01DB9BEE0342}" type="sibTrans" cxnId="{E176A5D8-EE23-F14C-9DEC-1A8FB7EF9647}">
      <dgm:prSet/>
      <dgm:spPr/>
      <dgm:t>
        <a:bodyPr/>
        <a:lstStyle/>
        <a:p>
          <a:endParaRPr lang="de-DE"/>
        </a:p>
      </dgm:t>
    </dgm:pt>
    <dgm:pt modelId="{225862CF-204E-024B-AF00-306C587916A9}" type="pres">
      <dgm:prSet presAssocID="{E16C0765-BDDC-1344-9CCB-1B8F1167B2E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D2BDB811-13E6-4E4D-8DD6-C707FC0757DF}" type="pres">
      <dgm:prSet presAssocID="{241DD9B3-18AE-3641-8CE4-BA89F8F08A14}" presName="root" presStyleCnt="0"/>
      <dgm:spPr/>
    </dgm:pt>
    <dgm:pt modelId="{7B887672-E2A4-F044-8923-7D1CA8F07127}" type="pres">
      <dgm:prSet presAssocID="{241DD9B3-18AE-3641-8CE4-BA89F8F08A14}" presName="rootComposite" presStyleCnt="0"/>
      <dgm:spPr/>
    </dgm:pt>
    <dgm:pt modelId="{D72B9CBC-0B0F-AE4A-9F15-A649FEEC2E4A}" type="pres">
      <dgm:prSet presAssocID="{241DD9B3-18AE-3641-8CE4-BA89F8F08A14}" presName="rootText" presStyleLbl="node1" presStyleIdx="0" presStyleCnt="5"/>
      <dgm:spPr/>
      <dgm:t>
        <a:bodyPr/>
        <a:lstStyle/>
        <a:p>
          <a:endParaRPr lang="de-DE"/>
        </a:p>
      </dgm:t>
    </dgm:pt>
    <dgm:pt modelId="{2EBCC42E-786D-094B-A4B4-234EA537CBBA}" type="pres">
      <dgm:prSet presAssocID="{241DD9B3-18AE-3641-8CE4-BA89F8F08A14}" presName="rootConnector" presStyleLbl="node1" presStyleIdx="0" presStyleCnt="5"/>
      <dgm:spPr/>
      <dgm:t>
        <a:bodyPr/>
        <a:lstStyle/>
        <a:p>
          <a:endParaRPr lang="de-DE"/>
        </a:p>
      </dgm:t>
    </dgm:pt>
    <dgm:pt modelId="{03FB607C-D478-2444-BA09-8412AB236F1B}" type="pres">
      <dgm:prSet presAssocID="{241DD9B3-18AE-3641-8CE4-BA89F8F08A14}" presName="childShape" presStyleCnt="0"/>
      <dgm:spPr/>
    </dgm:pt>
    <dgm:pt modelId="{0A578CF5-1F72-2046-9CFE-A4D685C73611}" type="pres">
      <dgm:prSet presAssocID="{B74DA8C3-294C-FB4C-BFF4-62DB082D8B28}" presName="Name13" presStyleLbl="parChTrans1D2" presStyleIdx="0" presStyleCnt="10"/>
      <dgm:spPr/>
      <dgm:t>
        <a:bodyPr/>
        <a:lstStyle/>
        <a:p>
          <a:endParaRPr lang="de-DE"/>
        </a:p>
      </dgm:t>
    </dgm:pt>
    <dgm:pt modelId="{C46AC247-18F0-8D43-80FF-061CBA42B528}" type="pres">
      <dgm:prSet presAssocID="{A90C5ECA-3B3D-0A43-8DD6-87C915D1DFD5}" presName="childText" presStyleLbl="bgAcc1" presStyleIdx="0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9F09759-C6FB-B44E-A286-60524123D0AF}" type="pres">
      <dgm:prSet presAssocID="{0258F371-3364-394B-AAEA-7E6B039F57C9}" presName="Name13" presStyleLbl="parChTrans1D2" presStyleIdx="1" presStyleCnt="10"/>
      <dgm:spPr/>
      <dgm:t>
        <a:bodyPr/>
        <a:lstStyle/>
        <a:p>
          <a:endParaRPr lang="de-DE"/>
        </a:p>
      </dgm:t>
    </dgm:pt>
    <dgm:pt modelId="{6F3E5E1E-1567-9F40-B40E-6FC28805D95F}" type="pres">
      <dgm:prSet presAssocID="{923814CB-B4A6-7249-BE29-0AC7872C7DDC}" presName="childText" presStyleLbl="bgAcc1" presStyleIdx="1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D29D2DC-CB6F-9344-94E9-9D9AEE4DBD04}" type="pres">
      <dgm:prSet presAssocID="{D1B6167E-7DF1-8E4D-BA6E-BBB44A6BAC5D}" presName="root" presStyleCnt="0"/>
      <dgm:spPr/>
    </dgm:pt>
    <dgm:pt modelId="{11C6036A-1215-F847-9312-A9A4F53E92AC}" type="pres">
      <dgm:prSet presAssocID="{D1B6167E-7DF1-8E4D-BA6E-BBB44A6BAC5D}" presName="rootComposite" presStyleCnt="0"/>
      <dgm:spPr/>
    </dgm:pt>
    <dgm:pt modelId="{96CCA486-F2B7-1240-97C4-284E9CEB8F26}" type="pres">
      <dgm:prSet presAssocID="{D1B6167E-7DF1-8E4D-BA6E-BBB44A6BAC5D}" presName="rootText" presStyleLbl="node1" presStyleIdx="1" presStyleCnt="5"/>
      <dgm:spPr/>
      <dgm:t>
        <a:bodyPr/>
        <a:lstStyle/>
        <a:p>
          <a:endParaRPr lang="de-DE"/>
        </a:p>
      </dgm:t>
    </dgm:pt>
    <dgm:pt modelId="{C4ADE7A9-7BF2-874C-A19E-3D8E2D65096E}" type="pres">
      <dgm:prSet presAssocID="{D1B6167E-7DF1-8E4D-BA6E-BBB44A6BAC5D}" presName="rootConnector" presStyleLbl="node1" presStyleIdx="1" presStyleCnt="5"/>
      <dgm:spPr/>
      <dgm:t>
        <a:bodyPr/>
        <a:lstStyle/>
        <a:p>
          <a:endParaRPr lang="de-DE"/>
        </a:p>
      </dgm:t>
    </dgm:pt>
    <dgm:pt modelId="{6B6E5F01-90AD-4C4C-907D-20DC665230B9}" type="pres">
      <dgm:prSet presAssocID="{D1B6167E-7DF1-8E4D-BA6E-BBB44A6BAC5D}" presName="childShape" presStyleCnt="0"/>
      <dgm:spPr/>
    </dgm:pt>
    <dgm:pt modelId="{31FCF765-6398-2B4A-837C-C9A7AD6FA8F8}" type="pres">
      <dgm:prSet presAssocID="{1A6B90A6-77AB-C54C-ADDC-66F401A4CD9C}" presName="Name13" presStyleLbl="parChTrans1D2" presStyleIdx="2" presStyleCnt="10"/>
      <dgm:spPr/>
      <dgm:t>
        <a:bodyPr/>
        <a:lstStyle/>
        <a:p>
          <a:endParaRPr lang="de-DE"/>
        </a:p>
      </dgm:t>
    </dgm:pt>
    <dgm:pt modelId="{D974CD42-DE49-274F-A6F7-3BFF218FD1BB}" type="pres">
      <dgm:prSet presAssocID="{FA59E7F9-48F5-FF4F-B3DE-D381BE6EB396}" presName="childText" presStyleLbl="bgAcc1" presStyleIdx="2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D245A73-F2D8-AA4F-948E-ECC732550B4E}" type="pres">
      <dgm:prSet presAssocID="{A715BD22-5BCC-6A41-B5C3-2504B3E6ED1C}" presName="Name13" presStyleLbl="parChTrans1D2" presStyleIdx="3" presStyleCnt="10"/>
      <dgm:spPr/>
      <dgm:t>
        <a:bodyPr/>
        <a:lstStyle/>
        <a:p>
          <a:endParaRPr lang="de-DE"/>
        </a:p>
      </dgm:t>
    </dgm:pt>
    <dgm:pt modelId="{29290346-ED33-0D41-A955-2CE66C22809E}" type="pres">
      <dgm:prSet presAssocID="{F165C9FE-5C8C-2149-B872-9CBAF744DB13}" presName="childText" presStyleLbl="bgAcc1" presStyleIdx="3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0C7BA4-2191-6F47-A339-3FFCCCCDFFF2}" type="pres">
      <dgm:prSet presAssocID="{66873E17-3412-B846-80BD-8538B9CA1872}" presName="root" presStyleCnt="0"/>
      <dgm:spPr/>
    </dgm:pt>
    <dgm:pt modelId="{6A67183C-DD4D-F147-8465-DBBB19A40958}" type="pres">
      <dgm:prSet presAssocID="{66873E17-3412-B846-80BD-8538B9CA1872}" presName="rootComposite" presStyleCnt="0"/>
      <dgm:spPr/>
    </dgm:pt>
    <dgm:pt modelId="{3A8CFC9F-BE54-8B4E-9EB7-25BB79C18151}" type="pres">
      <dgm:prSet presAssocID="{66873E17-3412-B846-80BD-8538B9CA1872}" presName="rootText" presStyleLbl="node1" presStyleIdx="2" presStyleCnt="5"/>
      <dgm:spPr/>
      <dgm:t>
        <a:bodyPr/>
        <a:lstStyle/>
        <a:p>
          <a:endParaRPr lang="de-DE"/>
        </a:p>
      </dgm:t>
    </dgm:pt>
    <dgm:pt modelId="{09B5FBBB-E479-2949-B34E-59E9307119E7}" type="pres">
      <dgm:prSet presAssocID="{66873E17-3412-B846-80BD-8538B9CA1872}" presName="rootConnector" presStyleLbl="node1" presStyleIdx="2" presStyleCnt="5"/>
      <dgm:spPr/>
      <dgm:t>
        <a:bodyPr/>
        <a:lstStyle/>
        <a:p>
          <a:endParaRPr lang="de-DE"/>
        </a:p>
      </dgm:t>
    </dgm:pt>
    <dgm:pt modelId="{4DB550B9-0988-E94D-9F08-8A86DAB623C8}" type="pres">
      <dgm:prSet presAssocID="{66873E17-3412-B846-80BD-8538B9CA1872}" presName="childShape" presStyleCnt="0"/>
      <dgm:spPr/>
    </dgm:pt>
    <dgm:pt modelId="{107189E4-7D61-E14F-ABEB-7658C6ED0763}" type="pres">
      <dgm:prSet presAssocID="{BF46442F-6928-4544-A294-458ABB7B3054}" presName="Name13" presStyleLbl="parChTrans1D2" presStyleIdx="4" presStyleCnt="10"/>
      <dgm:spPr/>
      <dgm:t>
        <a:bodyPr/>
        <a:lstStyle/>
        <a:p>
          <a:endParaRPr lang="de-DE"/>
        </a:p>
      </dgm:t>
    </dgm:pt>
    <dgm:pt modelId="{35C22BF2-61A5-5A45-97D5-EDFCA743DEFB}" type="pres">
      <dgm:prSet presAssocID="{2FECF3E9-B280-2940-B3D5-97172E260899}" presName="childText" presStyleLbl="bgAcc1" presStyleIdx="4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43066B4-08D5-0548-99D6-EE243618DB40}" type="pres">
      <dgm:prSet presAssocID="{12477BEA-A20C-194C-928E-FA19796D8313}" presName="Name13" presStyleLbl="parChTrans1D2" presStyleIdx="5" presStyleCnt="10"/>
      <dgm:spPr/>
      <dgm:t>
        <a:bodyPr/>
        <a:lstStyle/>
        <a:p>
          <a:endParaRPr lang="de-DE"/>
        </a:p>
      </dgm:t>
    </dgm:pt>
    <dgm:pt modelId="{F58E3586-959C-8847-9BB3-D3FBFBA8841D}" type="pres">
      <dgm:prSet presAssocID="{B17CFAD0-8CFD-5C49-B9CA-676BF1AF1480}" presName="childText" presStyleLbl="bgAcc1" presStyleIdx="5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D677464-29FB-7A4C-ABB0-F72E5FCFAAC7}" type="pres">
      <dgm:prSet presAssocID="{4276AFD6-F7AD-F14A-B059-4A1A613C026F}" presName="root" presStyleCnt="0"/>
      <dgm:spPr/>
    </dgm:pt>
    <dgm:pt modelId="{67B0FFF4-4A52-E345-9FC2-55FEAF97A02B}" type="pres">
      <dgm:prSet presAssocID="{4276AFD6-F7AD-F14A-B059-4A1A613C026F}" presName="rootComposite" presStyleCnt="0"/>
      <dgm:spPr/>
    </dgm:pt>
    <dgm:pt modelId="{18A76650-2A75-F643-8A00-65835AB006A8}" type="pres">
      <dgm:prSet presAssocID="{4276AFD6-F7AD-F14A-B059-4A1A613C026F}" presName="rootText" presStyleLbl="node1" presStyleIdx="3" presStyleCnt="5"/>
      <dgm:spPr/>
      <dgm:t>
        <a:bodyPr/>
        <a:lstStyle/>
        <a:p>
          <a:endParaRPr lang="de-DE"/>
        </a:p>
      </dgm:t>
    </dgm:pt>
    <dgm:pt modelId="{0D80EC13-168D-6A47-84CE-1C090F22E53F}" type="pres">
      <dgm:prSet presAssocID="{4276AFD6-F7AD-F14A-B059-4A1A613C026F}" presName="rootConnector" presStyleLbl="node1" presStyleIdx="3" presStyleCnt="5"/>
      <dgm:spPr/>
      <dgm:t>
        <a:bodyPr/>
        <a:lstStyle/>
        <a:p>
          <a:endParaRPr lang="de-DE"/>
        </a:p>
      </dgm:t>
    </dgm:pt>
    <dgm:pt modelId="{73940C18-B6A0-6946-B67A-198000D7C0BA}" type="pres">
      <dgm:prSet presAssocID="{4276AFD6-F7AD-F14A-B059-4A1A613C026F}" presName="childShape" presStyleCnt="0"/>
      <dgm:spPr/>
    </dgm:pt>
    <dgm:pt modelId="{D64F1D9A-FB13-A647-9713-D326547F1CF2}" type="pres">
      <dgm:prSet presAssocID="{BFBD6B0E-5806-0D4C-A045-0EAD600AC6C8}" presName="Name13" presStyleLbl="parChTrans1D2" presStyleIdx="6" presStyleCnt="10"/>
      <dgm:spPr/>
      <dgm:t>
        <a:bodyPr/>
        <a:lstStyle/>
        <a:p>
          <a:endParaRPr lang="de-DE"/>
        </a:p>
      </dgm:t>
    </dgm:pt>
    <dgm:pt modelId="{6051F222-11F7-0C4B-9460-B0C638A61AFB}" type="pres">
      <dgm:prSet presAssocID="{CEDAF495-2A3F-2243-93EA-EB388AA7155F}" presName="childText" presStyleLbl="bgAcc1" presStyleIdx="6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EB494A0-CA0B-AD44-A982-48CEA8F01709}" type="pres">
      <dgm:prSet presAssocID="{31CA16B3-5894-A949-B9A3-4E423CB245E6}" presName="Name13" presStyleLbl="parChTrans1D2" presStyleIdx="7" presStyleCnt="10"/>
      <dgm:spPr/>
      <dgm:t>
        <a:bodyPr/>
        <a:lstStyle/>
        <a:p>
          <a:endParaRPr lang="de-DE"/>
        </a:p>
      </dgm:t>
    </dgm:pt>
    <dgm:pt modelId="{FA8022AC-F632-F142-A3EE-585297A4229B}" type="pres">
      <dgm:prSet presAssocID="{906A14F0-76A4-9A46-BB78-94DC78FBD5D7}" presName="childText" presStyleLbl="bgAcc1" presStyleIdx="7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3FB1BE6-7BE9-4A42-A260-4576B2C99776}" type="pres">
      <dgm:prSet presAssocID="{27A4C0FB-EB28-B44F-A24C-7070346BF5F9}" presName="root" presStyleCnt="0"/>
      <dgm:spPr/>
    </dgm:pt>
    <dgm:pt modelId="{8F5ABC3E-7791-F540-81EE-3A163BE7EC53}" type="pres">
      <dgm:prSet presAssocID="{27A4C0FB-EB28-B44F-A24C-7070346BF5F9}" presName="rootComposite" presStyleCnt="0"/>
      <dgm:spPr/>
    </dgm:pt>
    <dgm:pt modelId="{DB696C98-741A-B247-861C-F89F73611002}" type="pres">
      <dgm:prSet presAssocID="{27A4C0FB-EB28-B44F-A24C-7070346BF5F9}" presName="rootText" presStyleLbl="node1" presStyleIdx="4" presStyleCnt="5"/>
      <dgm:spPr/>
      <dgm:t>
        <a:bodyPr/>
        <a:lstStyle/>
        <a:p>
          <a:endParaRPr lang="de-DE"/>
        </a:p>
      </dgm:t>
    </dgm:pt>
    <dgm:pt modelId="{C15B4627-5EC2-DC4F-BE80-E3A1C36312C8}" type="pres">
      <dgm:prSet presAssocID="{27A4C0FB-EB28-B44F-A24C-7070346BF5F9}" presName="rootConnector" presStyleLbl="node1" presStyleIdx="4" presStyleCnt="5"/>
      <dgm:spPr/>
      <dgm:t>
        <a:bodyPr/>
        <a:lstStyle/>
        <a:p>
          <a:endParaRPr lang="de-DE"/>
        </a:p>
      </dgm:t>
    </dgm:pt>
    <dgm:pt modelId="{EDFF5AEB-DE97-FB4A-81BE-AEC3BD75A052}" type="pres">
      <dgm:prSet presAssocID="{27A4C0FB-EB28-B44F-A24C-7070346BF5F9}" presName="childShape" presStyleCnt="0"/>
      <dgm:spPr/>
    </dgm:pt>
    <dgm:pt modelId="{A8F354D7-53DF-5C42-BB8A-A96FFB0E75F9}" type="pres">
      <dgm:prSet presAssocID="{BF8B1E05-44E4-194B-8423-780BEBE6D3CE}" presName="Name13" presStyleLbl="parChTrans1D2" presStyleIdx="8" presStyleCnt="10"/>
      <dgm:spPr/>
      <dgm:t>
        <a:bodyPr/>
        <a:lstStyle/>
        <a:p>
          <a:endParaRPr lang="de-DE"/>
        </a:p>
      </dgm:t>
    </dgm:pt>
    <dgm:pt modelId="{1482FC3D-7D89-F844-9E90-2E35AA739EAB}" type="pres">
      <dgm:prSet presAssocID="{3B41F50A-3989-4440-8011-C57C7B80709D}" presName="childText" presStyleLbl="bgAcc1" presStyleIdx="8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A456888-24D7-414C-8FDE-85C7D6F793E4}" type="pres">
      <dgm:prSet presAssocID="{A1CC114D-2A3D-8A47-BAAB-96591B19B48E}" presName="Name13" presStyleLbl="parChTrans1D2" presStyleIdx="9" presStyleCnt="10"/>
      <dgm:spPr/>
      <dgm:t>
        <a:bodyPr/>
        <a:lstStyle/>
        <a:p>
          <a:endParaRPr lang="de-DE"/>
        </a:p>
      </dgm:t>
    </dgm:pt>
    <dgm:pt modelId="{567126E5-3FAA-A948-AFA0-76A801508C01}" type="pres">
      <dgm:prSet presAssocID="{D343AEDD-9B48-C647-A5A6-29F7F0A852F4}" presName="childText" presStyleLbl="bgAcc1" presStyleIdx="9" presStyleCnt="1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3C8AFF7-B7D2-4A2A-BC6A-13FE10EA79CA}" type="presOf" srcId="{31CA16B3-5894-A949-B9A3-4E423CB245E6}" destId="{3EB494A0-CA0B-AD44-A982-48CEA8F01709}" srcOrd="0" destOrd="0" presId="urn:microsoft.com/office/officeart/2005/8/layout/hierarchy3"/>
    <dgm:cxn modelId="{559E4580-6906-497B-A88C-1BBB5A3D915C}" type="presOf" srcId="{CEDAF495-2A3F-2243-93EA-EB388AA7155F}" destId="{6051F222-11F7-0C4B-9460-B0C638A61AFB}" srcOrd="0" destOrd="0" presId="urn:microsoft.com/office/officeart/2005/8/layout/hierarchy3"/>
    <dgm:cxn modelId="{AE6BDFD2-D1FC-4609-9E68-C35D792FF1F4}" type="presOf" srcId="{0258F371-3364-394B-AAEA-7E6B039F57C9}" destId="{A9F09759-C6FB-B44E-A286-60524123D0AF}" srcOrd="0" destOrd="0" presId="urn:microsoft.com/office/officeart/2005/8/layout/hierarchy3"/>
    <dgm:cxn modelId="{4E731C0B-E8DC-44B2-9CFB-C88E820C9713}" type="presOf" srcId="{241DD9B3-18AE-3641-8CE4-BA89F8F08A14}" destId="{D72B9CBC-0B0F-AE4A-9F15-A649FEEC2E4A}" srcOrd="0" destOrd="0" presId="urn:microsoft.com/office/officeart/2005/8/layout/hierarchy3"/>
    <dgm:cxn modelId="{640BFD20-2686-41D4-B383-8DC27EC1ECE5}" type="presOf" srcId="{66873E17-3412-B846-80BD-8538B9CA1872}" destId="{3A8CFC9F-BE54-8B4E-9EB7-25BB79C18151}" srcOrd="0" destOrd="0" presId="urn:microsoft.com/office/officeart/2005/8/layout/hierarchy3"/>
    <dgm:cxn modelId="{5438F1BB-9F36-894A-8C2D-60E95B7F678F}" srcId="{E16C0765-BDDC-1344-9CCB-1B8F1167B2EE}" destId="{241DD9B3-18AE-3641-8CE4-BA89F8F08A14}" srcOrd="0" destOrd="0" parTransId="{B1E145B7-FDA3-F144-9180-24956F3710C9}" sibTransId="{D0F5EE0C-8BBC-3A4C-9A53-50A0917B6269}"/>
    <dgm:cxn modelId="{08E1753D-481B-1D43-850B-0FE0390D6679}" srcId="{4276AFD6-F7AD-F14A-B059-4A1A613C026F}" destId="{906A14F0-76A4-9A46-BB78-94DC78FBD5D7}" srcOrd="1" destOrd="0" parTransId="{31CA16B3-5894-A949-B9A3-4E423CB245E6}" sibTransId="{91C78819-291E-CD40-AA37-582C165F494B}"/>
    <dgm:cxn modelId="{0964BE1C-3511-4712-A23D-7F7B0C786153}" type="presOf" srcId="{2FECF3E9-B280-2940-B3D5-97172E260899}" destId="{35C22BF2-61A5-5A45-97D5-EDFCA743DEFB}" srcOrd="0" destOrd="0" presId="urn:microsoft.com/office/officeart/2005/8/layout/hierarchy3"/>
    <dgm:cxn modelId="{1C81077F-0007-9841-8428-4268475310DD}" srcId="{66873E17-3412-B846-80BD-8538B9CA1872}" destId="{B17CFAD0-8CFD-5C49-B9CA-676BF1AF1480}" srcOrd="1" destOrd="0" parTransId="{12477BEA-A20C-194C-928E-FA19796D8313}" sibTransId="{DA17D0E0-40A3-9540-B8E9-A0435DDF1C2E}"/>
    <dgm:cxn modelId="{9969D75E-640B-E44D-9A8F-96E5030115D7}" srcId="{E16C0765-BDDC-1344-9CCB-1B8F1167B2EE}" destId="{66873E17-3412-B846-80BD-8538B9CA1872}" srcOrd="2" destOrd="0" parTransId="{427D96E2-0AB5-A047-B699-7AAEC7E80E90}" sibTransId="{99B99EBB-02DB-7F4F-B772-1B53887C92E7}"/>
    <dgm:cxn modelId="{05922E12-2681-4C57-92BE-C7E10BF61E2C}" type="presOf" srcId="{1A6B90A6-77AB-C54C-ADDC-66F401A4CD9C}" destId="{31FCF765-6398-2B4A-837C-C9A7AD6FA8F8}" srcOrd="0" destOrd="0" presId="urn:microsoft.com/office/officeart/2005/8/layout/hierarchy3"/>
    <dgm:cxn modelId="{D27EE4E7-D6AB-4FDD-8F5E-442FE16F3375}" type="presOf" srcId="{A1CC114D-2A3D-8A47-BAAB-96591B19B48E}" destId="{4A456888-24D7-414C-8FDE-85C7D6F793E4}" srcOrd="0" destOrd="0" presId="urn:microsoft.com/office/officeart/2005/8/layout/hierarchy3"/>
    <dgm:cxn modelId="{D0691D20-1204-4809-AB3B-DB6A08A6C3D1}" type="presOf" srcId="{F165C9FE-5C8C-2149-B872-9CBAF744DB13}" destId="{29290346-ED33-0D41-A955-2CE66C22809E}" srcOrd="0" destOrd="0" presId="urn:microsoft.com/office/officeart/2005/8/layout/hierarchy3"/>
    <dgm:cxn modelId="{F7C49137-845F-43A7-9130-E07B4885FB93}" type="presOf" srcId="{E16C0765-BDDC-1344-9CCB-1B8F1167B2EE}" destId="{225862CF-204E-024B-AF00-306C587916A9}" srcOrd="0" destOrd="0" presId="urn:microsoft.com/office/officeart/2005/8/layout/hierarchy3"/>
    <dgm:cxn modelId="{02274B07-822E-4A87-87D1-5E0D0C1C5DAF}" type="presOf" srcId="{12477BEA-A20C-194C-928E-FA19796D8313}" destId="{543066B4-08D5-0548-99D6-EE243618DB40}" srcOrd="0" destOrd="0" presId="urn:microsoft.com/office/officeart/2005/8/layout/hierarchy3"/>
    <dgm:cxn modelId="{AEE4D954-7D7F-42D9-9C2D-4167AE3F4A18}" type="presOf" srcId="{241DD9B3-18AE-3641-8CE4-BA89F8F08A14}" destId="{2EBCC42E-786D-094B-A4B4-234EA537CBBA}" srcOrd="1" destOrd="0" presId="urn:microsoft.com/office/officeart/2005/8/layout/hierarchy3"/>
    <dgm:cxn modelId="{2038B98E-CD69-415A-BBBC-EEC23DA1945F}" type="presOf" srcId="{906A14F0-76A4-9A46-BB78-94DC78FBD5D7}" destId="{FA8022AC-F632-F142-A3EE-585297A4229B}" srcOrd="0" destOrd="0" presId="urn:microsoft.com/office/officeart/2005/8/layout/hierarchy3"/>
    <dgm:cxn modelId="{1E658D3E-9128-47F8-A996-C1477457AC81}" type="presOf" srcId="{4276AFD6-F7AD-F14A-B059-4A1A613C026F}" destId="{18A76650-2A75-F643-8A00-65835AB006A8}" srcOrd="0" destOrd="0" presId="urn:microsoft.com/office/officeart/2005/8/layout/hierarchy3"/>
    <dgm:cxn modelId="{E90FA9CF-578F-463B-88B4-0FD610878E24}" type="presOf" srcId="{D1B6167E-7DF1-8E4D-BA6E-BBB44A6BAC5D}" destId="{C4ADE7A9-7BF2-874C-A19E-3D8E2D65096E}" srcOrd="1" destOrd="0" presId="urn:microsoft.com/office/officeart/2005/8/layout/hierarchy3"/>
    <dgm:cxn modelId="{E54439C1-5EAF-4FC7-937B-F370DA3D3453}" type="presOf" srcId="{B17CFAD0-8CFD-5C49-B9CA-676BF1AF1480}" destId="{F58E3586-959C-8847-9BB3-D3FBFBA8841D}" srcOrd="0" destOrd="0" presId="urn:microsoft.com/office/officeart/2005/8/layout/hierarchy3"/>
    <dgm:cxn modelId="{FE4A68EB-5CEA-445C-81FE-618852FFA8D9}" type="presOf" srcId="{D1B6167E-7DF1-8E4D-BA6E-BBB44A6BAC5D}" destId="{96CCA486-F2B7-1240-97C4-284E9CEB8F26}" srcOrd="0" destOrd="0" presId="urn:microsoft.com/office/officeart/2005/8/layout/hierarchy3"/>
    <dgm:cxn modelId="{C572E3D0-D27E-5D40-8BEA-399C8B714E32}" srcId="{D1B6167E-7DF1-8E4D-BA6E-BBB44A6BAC5D}" destId="{FA59E7F9-48F5-FF4F-B3DE-D381BE6EB396}" srcOrd="0" destOrd="0" parTransId="{1A6B90A6-77AB-C54C-ADDC-66F401A4CD9C}" sibTransId="{26D9C252-7C83-6744-87A8-0151AB7569DB}"/>
    <dgm:cxn modelId="{CDC4EF0A-DA85-402C-B9A6-FCAEF3A9AF20}" type="presOf" srcId="{D343AEDD-9B48-C647-A5A6-29F7F0A852F4}" destId="{567126E5-3FAA-A948-AFA0-76A801508C01}" srcOrd="0" destOrd="0" presId="urn:microsoft.com/office/officeart/2005/8/layout/hierarchy3"/>
    <dgm:cxn modelId="{B00F8252-DABF-4B69-9D0E-A02BC8649FFD}" type="presOf" srcId="{B74DA8C3-294C-FB4C-BFF4-62DB082D8B28}" destId="{0A578CF5-1F72-2046-9CFE-A4D685C73611}" srcOrd="0" destOrd="0" presId="urn:microsoft.com/office/officeart/2005/8/layout/hierarchy3"/>
    <dgm:cxn modelId="{B743312F-1515-8348-995C-D0B66D5C1CB6}" srcId="{241DD9B3-18AE-3641-8CE4-BA89F8F08A14}" destId="{A90C5ECA-3B3D-0A43-8DD6-87C915D1DFD5}" srcOrd="0" destOrd="0" parTransId="{B74DA8C3-294C-FB4C-BFF4-62DB082D8B28}" sibTransId="{2CA3B76D-7C35-FF40-AA9A-375887982CEF}"/>
    <dgm:cxn modelId="{DD6F1D89-D7E9-4782-86A8-E895B54B93CE}" type="presOf" srcId="{BF46442F-6928-4544-A294-458ABB7B3054}" destId="{107189E4-7D61-E14F-ABEB-7658C6ED0763}" srcOrd="0" destOrd="0" presId="urn:microsoft.com/office/officeart/2005/8/layout/hierarchy3"/>
    <dgm:cxn modelId="{C2D3A23F-F3EF-4F3E-BCD4-2CE7ED2BE72D}" type="presOf" srcId="{27A4C0FB-EB28-B44F-A24C-7070346BF5F9}" destId="{DB696C98-741A-B247-861C-F89F73611002}" srcOrd="0" destOrd="0" presId="urn:microsoft.com/office/officeart/2005/8/layout/hierarchy3"/>
    <dgm:cxn modelId="{5C5B64EA-34B4-C54F-8B3C-35B81583EEB5}" srcId="{E16C0765-BDDC-1344-9CCB-1B8F1167B2EE}" destId="{4276AFD6-F7AD-F14A-B059-4A1A613C026F}" srcOrd="3" destOrd="0" parTransId="{C688BF0D-E320-1F4E-BE9B-F89940F5C8E3}" sibTransId="{D8A3FF20-6BEC-FF40-AAE1-C26DA1BF9ED5}"/>
    <dgm:cxn modelId="{116C6595-4CDC-42BF-892B-06EBCAD64A6D}" type="presOf" srcId="{3B41F50A-3989-4440-8011-C57C7B80709D}" destId="{1482FC3D-7D89-F844-9E90-2E35AA739EAB}" srcOrd="0" destOrd="0" presId="urn:microsoft.com/office/officeart/2005/8/layout/hierarchy3"/>
    <dgm:cxn modelId="{5801EF71-AE70-B240-87B3-77B059D17531}" srcId="{D1B6167E-7DF1-8E4D-BA6E-BBB44A6BAC5D}" destId="{F165C9FE-5C8C-2149-B872-9CBAF744DB13}" srcOrd="1" destOrd="0" parTransId="{A715BD22-5BCC-6A41-B5C3-2504B3E6ED1C}" sibTransId="{A579DA5E-0146-3C44-9B3B-0436614F0A41}"/>
    <dgm:cxn modelId="{FD10E771-87B5-4C68-9D56-1B6D99CC9CB8}" type="presOf" srcId="{A90C5ECA-3B3D-0A43-8DD6-87C915D1DFD5}" destId="{C46AC247-18F0-8D43-80FF-061CBA42B528}" srcOrd="0" destOrd="0" presId="urn:microsoft.com/office/officeart/2005/8/layout/hierarchy3"/>
    <dgm:cxn modelId="{B231B31D-CEC1-4C3B-ACF0-64C7BF2E6218}" type="presOf" srcId="{A715BD22-5BCC-6A41-B5C3-2504B3E6ED1C}" destId="{2D245A73-F2D8-AA4F-948E-ECC732550B4E}" srcOrd="0" destOrd="0" presId="urn:microsoft.com/office/officeart/2005/8/layout/hierarchy3"/>
    <dgm:cxn modelId="{1FA23CA4-F680-458A-83C7-CDCF5CC12AE5}" type="presOf" srcId="{BFBD6B0E-5806-0D4C-A045-0EAD600AC6C8}" destId="{D64F1D9A-FB13-A647-9713-D326547F1CF2}" srcOrd="0" destOrd="0" presId="urn:microsoft.com/office/officeart/2005/8/layout/hierarchy3"/>
    <dgm:cxn modelId="{93F0DDBB-F072-3F42-9AEF-360D6116EF61}" srcId="{241DD9B3-18AE-3641-8CE4-BA89F8F08A14}" destId="{923814CB-B4A6-7249-BE29-0AC7872C7DDC}" srcOrd="1" destOrd="0" parTransId="{0258F371-3364-394B-AAEA-7E6B039F57C9}" sibTransId="{37FA28F8-BC8E-4C47-B2C2-6E7B868489C5}"/>
    <dgm:cxn modelId="{112BDF80-1788-4A4B-B183-16A2E5EB8936}" type="presOf" srcId="{923814CB-B4A6-7249-BE29-0AC7872C7DDC}" destId="{6F3E5E1E-1567-9F40-B40E-6FC28805D95F}" srcOrd="0" destOrd="0" presId="urn:microsoft.com/office/officeart/2005/8/layout/hierarchy3"/>
    <dgm:cxn modelId="{E176A5D8-EE23-F14C-9DEC-1A8FB7EF9647}" srcId="{27A4C0FB-EB28-B44F-A24C-7070346BF5F9}" destId="{D343AEDD-9B48-C647-A5A6-29F7F0A852F4}" srcOrd="1" destOrd="0" parTransId="{A1CC114D-2A3D-8A47-BAAB-96591B19B48E}" sibTransId="{38776278-1C20-C94F-A411-01DB9BEE0342}"/>
    <dgm:cxn modelId="{77962EC0-FF78-4547-9AE3-5DCD2D544636}" type="presOf" srcId="{27A4C0FB-EB28-B44F-A24C-7070346BF5F9}" destId="{C15B4627-5EC2-DC4F-BE80-E3A1C36312C8}" srcOrd="1" destOrd="0" presId="urn:microsoft.com/office/officeart/2005/8/layout/hierarchy3"/>
    <dgm:cxn modelId="{B6BB259B-30AF-44C8-9D03-1D6CBA232F2F}" type="presOf" srcId="{66873E17-3412-B846-80BD-8538B9CA1872}" destId="{09B5FBBB-E479-2949-B34E-59E9307119E7}" srcOrd="1" destOrd="0" presId="urn:microsoft.com/office/officeart/2005/8/layout/hierarchy3"/>
    <dgm:cxn modelId="{F2D5DA0D-129D-7341-A67E-540142BD1219}" srcId="{4276AFD6-F7AD-F14A-B059-4A1A613C026F}" destId="{CEDAF495-2A3F-2243-93EA-EB388AA7155F}" srcOrd="0" destOrd="0" parTransId="{BFBD6B0E-5806-0D4C-A045-0EAD600AC6C8}" sibTransId="{533BE8D7-DB84-EA45-AFD8-7F58E2895B27}"/>
    <dgm:cxn modelId="{B76CFD4E-9E4D-4EDB-A1F3-B5F584BA86A8}" type="presOf" srcId="{FA59E7F9-48F5-FF4F-B3DE-D381BE6EB396}" destId="{D974CD42-DE49-274F-A6F7-3BFF218FD1BB}" srcOrd="0" destOrd="0" presId="urn:microsoft.com/office/officeart/2005/8/layout/hierarchy3"/>
    <dgm:cxn modelId="{E9F96CB0-D712-A34F-A8DA-13F75E961D9C}" srcId="{E16C0765-BDDC-1344-9CCB-1B8F1167B2EE}" destId="{D1B6167E-7DF1-8E4D-BA6E-BBB44A6BAC5D}" srcOrd="1" destOrd="0" parTransId="{A65A3884-57A8-C943-A34B-BBEB894E8A8D}" sibTransId="{8DE434B9-DFCD-EB4B-856F-61709B1C5A7C}"/>
    <dgm:cxn modelId="{57696819-E461-4938-97A7-F78E06EF21E8}" type="presOf" srcId="{BF8B1E05-44E4-194B-8423-780BEBE6D3CE}" destId="{A8F354D7-53DF-5C42-BB8A-A96FFB0E75F9}" srcOrd="0" destOrd="0" presId="urn:microsoft.com/office/officeart/2005/8/layout/hierarchy3"/>
    <dgm:cxn modelId="{7BA4536C-C3DE-8247-9ABC-002C0D397622}" srcId="{66873E17-3412-B846-80BD-8538B9CA1872}" destId="{2FECF3E9-B280-2940-B3D5-97172E260899}" srcOrd="0" destOrd="0" parTransId="{BF46442F-6928-4544-A294-458ABB7B3054}" sibTransId="{BE5C6CC4-3CAB-114A-BAFB-50D821857435}"/>
    <dgm:cxn modelId="{D5A914F9-62F9-6642-B5C6-1135FF70ED56}" srcId="{E16C0765-BDDC-1344-9CCB-1B8F1167B2EE}" destId="{27A4C0FB-EB28-B44F-A24C-7070346BF5F9}" srcOrd="4" destOrd="0" parTransId="{C308EF0E-1923-CC42-ADC8-9C35DB8B9C40}" sibTransId="{31653FEF-B870-2A4E-AAD8-A973FC894FEC}"/>
    <dgm:cxn modelId="{59B02C38-593F-5946-9596-24D41E6A8452}" srcId="{27A4C0FB-EB28-B44F-A24C-7070346BF5F9}" destId="{3B41F50A-3989-4440-8011-C57C7B80709D}" srcOrd="0" destOrd="0" parTransId="{BF8B1E05-44E4-194B-8423-780BEBE6D3CE}" sibTransId="{F4C92AED-C31A-9A42-8A94-F01F27C5C6BE}"/>
    <dgm:cxn modelId="{E4E16B5A-3DAB-4F28-81AE-72A444BD1995}" type="presOf" srcId="{4276AFD6-F7AD-F14A-B059-4A1A613C026F}" destId="{0D80EC13-168D-6A47-84CE-1C090F22E53F}" srcOrd="1" destOrd="0" presId="urn:microsoft.com/office/officeart/2005/8/layout/hierarchy3"/>
    <dgm:cxn modelId="{38A31952-80CF-4A74-8C7C-12C2AF263C50}" type="presParOf" srcId="{225862CF-204E-024B-AF00-306C587916A9}" destId="{D2BDB811-13E6-4E4D-8DD6-C707FC0757DF}" srcOrd="0" destOrd="0" presId="urn:microsoft.com/office/officeart/2005/8/layout/hierarchy3"/>
    <dgm:cxn modelId="{E3CA1675-3523-44F1-8E5D-2A7778E9F9A3}" type="presParOf" srcId="{D2BDB811-13E6-4E4D-8DD6-C707FC0757DF}" destId="{7B887672-E2A4-F044-8923-7D1CA8F07127}" srcOrd="0" destOrd="0" presId="urn:microsoft.com/office/officeart/2005/8/layout/hierarchy3"/>
    <dgm:cxn modelId="{B4927A2D-2FD1-407D-8612-04A64F739F13}" type="presParOf" srcId="{7B887672-E2A4-F044-8923-7D1CA8F07127}" destId="{D72B9CBC-0B0F-AE4A-9F15-A649FEEC2E4A}" srcOrd="0" destOrd="0" presId="urn:microsoft.com/office/officeart/2005/8/layout/hierarchy3"/>
    <dgm:cxn modelId="{C60465AA-1B66-4FAA-A2AF-D3A04CDA5540}" type="presParOf" srcId="{7B887672-E2A4-F044-8923-7D1CA8F07127}" destId="{2EBCC42E-786D-094B-A4B4-234EA537CBBA}" srcOrd="1" destOrd="0" presId="urn:microsoft.com/office/officeart/2005/8/layout/hierarchy3"/>
    <dgm:cxn modelId="{00BD0C5B-B56D-44F9-B582-7C262E870A54}" type="presParOf" srcId="{D2BDB811-13E6-4E4D-8DD6-C707FC0757DF}" destId="{03FB607C-D478-2444-BA09-8412AB236F1B}" srcOrd="1" destOrd="0" presId="urn:microsoft.com/office/officeart/2005/8/layout/hierarchy3"/>
    <dgm:cxn modelId="{689F2C1F-27EB-48F6-AD6D-44CE946078C3}" type="presParOf" srcId="{03FB607C-D478-2444-BA09-8412AB236F1B}" destId="{0A578CF5-1F72-2046-9CFE-A4D685C73611}" srcOrd="0" destOrd="0" presId="urn:microsoft.com/office/officeart/2005/8/layout/hierarchy3"/>
    <dgm:cxn modelId="{D9DC0A76-FA94-497C-836C-870DCA7DC1FE}" type="presParOf" srcId="{03FB607C-D478-2444-BA09-8412AB236F1B}" destId="{C46AC247-18F0-8D43-80FF-061CBA42B528}" srcOrd="1" destOrd="0" presId="urn:microsoft.com/office/officeart/2005/8/layout/hierarchy3"/>
    <dgm:cxn modelId="{5EFB41EB-8F52-41F8-AA21-D2C0CE59734E}" type="presParOf" srcId="{03FB607C-D478-2444-BA09-8412AB236F1B}" destId="{A9F09759-C6FB-B44E-A286-60524123D0AF}" srcOrd="2" destOrd="0" presId="urn:microsoft.com/office/officeart/2005/8/layout/hierarchy3"/>
    <dgm:cxn modelId="{C7873576-8BB3-4C9D-9CCF-64CEAA4C45BC}" type="presParOf" srcId="{03FB607C-D478-2444-BA09-8412AB236F1B}" destId="{6F3E5E1E-1567-9F40-B40E-6FC28805D95F}" srcOrd="3" destOrd="0" presId="urn:microsoft.com/office/officeart/2005/8/layout/hierarchy3"/>
    <dgm:cxn modelId="{315B44FD-E54A-4F40-AD76-4886D78A9EF8}" type="presParOf" srcId="{225862CF-204E-024B-AF00-306C587916A9}" destId="{CD29D2DC-CB6F-9344-94E9-9D9AEE4DBD04}" srcOrd="1" destOrd="0" presId="urn:microsoft.com/office/officeart/2005/8/layout/hierarchy3"/>
    <dgm:cxn modelId="{0BA0880D-1486-41A7-BEDE-2369AE06219E}" type="presParOf" srcId="{CD29D2DC-CB6F-9344-94E9-9D9AEE4DBD04}" destId="{11C6036A-1215-F847-9312-A9A4F53E92AC}" srcOrd="0" destOrd="0" presId="urn:microsoft.com/office/officeart/2005/8/layout/hierarchy3"/>
    <dgm:cxn modelId="{A1549167-2D8A-4E59-BD12-6AD1F9426A23}" type="presParOf" srcId="{11C6036A-1215-F847-9312-A9A4F53E92AC}" destId="{96CCA486-F2B7-1240-97C4-284E9CEB8F26}" srcOrd="0" destOrd="0" presId="urn:microsoft.com/office/officeart/2005/8/layout/hierarchy3"/>
    <dgm:cxn modelId="{1E3B95EF-A9C2-4B4C-8D31-8510065C52A4}" type="presParOf" srcId="{11C6036A-1215-F847-9312-A9A4F53E92AC}" destId="{C4ADE7A9-7BF2-874C-A19E-3D8E2D65096E}" srcOrd="1" destOrd="0" presId="urn:microsoft.com/office/officeart/2005/8/layout/hierarchy3"/>
    <dgm:cxn modelId="{6A7D248A-99E8-4A1B-BF83-6517B1F097B2}" type="presParOf" srcId="{CD29D2DC-CB6F-9344-94E9-9D9AEE4DBD04}" destId="{6B6E5F01-90AD-4C4C-907D-20DC665230B9}" srcOrd="1" destOrd="0" presId="urn:microsoft.com/office/officeart/2005/8/layout/hierarchy3"/>
    <dgm:cxn modelId="{AD40BBF8-E9BC-4137-AAC4-047C2B8A1A4A}" type="presParOf" srcId="{6B6E5F01-90AD-4C4C-907D-20DC665230B9}" destId="{31FCF765-6398-2B4A-837C-C9A7AD6FA8F8}" srcOrd="0" destOrd="0" presId="urn:microsoft.com/office/officeart/2005/8/layout/hierarchy3"/>
    <dgm:cxn modelId="{5E3D6906-8800-4FFA-AEBC-B9D4CC97B7E6}" type="presParOf" srcId="{6B6E5F01-90AD-4C4C-907D-20DC665230B9}" destId="{D974CD42-DE49-274F-A6F7-3BFF218FD1BB}" srcOrd="1" destOrd="0" presId="urn:microsoft.com/office/officeart/2005/8/layout/hierarchy3"/>
    <dgm:cxn modelId="{F20840F4-B67C-474C-8409-1B11EAFF02F4}" type="presParOf" srcId="{6B6E5F01-90AD-4C4C-907D-20DC665230B9}" destId="{2D245A73-F2D8-AA4F-948E-ECC732550B4E}" srcOrd="2" destOrd="0" presId="urn:microsoft.com/office/officeart/2005/8/layout/hierarchy3"/>
    <dgm:cxn modelId="{C45B3B85-887C-4979-9E48-A196087FF2B9}" type="presParOf" srcId="{6B6E5F01-90AD-4C4C-907D-20DC665230B9}" destId="{29290346-ED33-0D41-A955-2CE66C22809E}" srcOrd="3" destOrd="0" presId="urn:microsoft.com/office/officeart/2005/8/layout/hierarchy3"/>
    <dgm:cxn modelId="{B14E4B47-76F3-4036-A9CC-EC22725CDBBD}" type="presParOf" srcId="{225862CF-204E-024B-AF00-306C587916A9}" destId="{140C7BA4-2191-6F47-A339-3FFCCCCDFFF2}" srcOrd="2" destOrd="0" presId="urn:microsoft.com/office/officeart/2005/8/layout/hierarchy3"/>
    <dgm:cxn modelId="{6FE763F0-C6F1-4665-ADC0-41F1E4CD046D}" type="presParOf" srcId="{140C7BA4-2191-6F47-A339-3FFCCCCDFFF2}" destId="{6A67183C-DD4D-F147-8465-DBBB19A40958}" srcOrd="0" destOrd="0" presId="urn:microsoft.com/office/officeart/2005/8/layout/hierarchy3"/>
    <dgm:cxn modelId="{12E3F4AE-D423-49EB-BB27-51846EE4F8E2}" type="presParOf" srcId="{6A67183C-DD4D-F147-8465-DBBB19A40958}" destId="{3A8CFC9F-BE54-8B4E-9EB7-25BB79C18151}" srcOrd="0" destOrd="0" presId="urn:microsoft.com/office/officeart/2005/8/layout/hierarchy3"/>
    <dgm:cxn modelId="{8CFB0A4E-8D50-4CDA-8149-DB6DC04BF85B}" type="presParOf" srcId="{6A67183C-DD4D-F147-8465-DBBB19A40958}" destId="{09B5FBBB-E479-2949-B34E-59E9307119E7}" srcOrd="1" destOrd="0" presId="urn:microsoft.com/office/officeart/2005/8/layout/hierarchy3"/>
    <dgm:cxn modelId="{ADD4B735-BAB7-49DA-922F-DE27A37A30C3}" type="presParOf" srcId="{140C7BA4-2191-6F47-A339-3FFCCCCDFFF2}" destId="{4DB550B9-0988-E94D-9F08-8A86DAB623C8}" srcOrd="1" destOrd="0" presId="urn:microsoft.com/office/officeart/2005/8/layout/hierarchy3"/>
    <dgm:cxn modelId="{146D8847-DE2D-4787-BB92-452D338A81DE}" type="presParOf" srcId="{4DB550B9-0988-E94D-9F08-8A86DAB623C8}" destId="{107189E4-7D61-E14F-ABEB-7658C6ED0763}" srcOrd="0" destOrd="0" presId="urn:microsoft.com/office/officeart/2005/8/layout/hierarchy3"/>
    <dgm:cxn modelId="{B14B77B9-A6B2-4A27-8CCE-70CE3BB67C29}" type="presParOf" srcId="{4DB550B9-0988-E94D-9F08-8A86DAB623C8}" destId="{35C22BF2-61A5-5A45-97D5-EDFCA743DEFB}" srcOrd="1" destOrd="0" presId="urn:microsoft.com/office/officeart/2005/8/layout/hierarchy3"/>
    <dgm:cxn modelId="{210F5E2A-BE2D-4789-B173-4BABABFB840E}" type="presParOf" srcId="{4DB550B9-0988-E94D-9F08-8A86DAB623C8}" destId="{543066B4-08D5-0548-99D6-EE243618DB40}" srcOrd="2" destOrd="0" presId="urn:microsoft.com/office/officeart/2005/8/layout/hierarchy3"/>
    <dgm:cxn modelId="{907F1DFB-9CCB-4D02-A3AC-06ADAD6D9436}" type="presParOf" srcId="{4DB550B9-0988-E94D-9F08-8A86DAB623C8}" destId="{F58E3586-959C-8847-9BB3-D3FBFBA8841D}" srcOrd="3" destOrd="0" presId="urn:microsoft.com/office/officeart/2005/8/layout/hierarchy3"/>
    <dgm:cxn modelId="{69B64511-E887-484E-A44A-4C6A3DEF9C41}" type="presParOf" srcId="{225862CF-204E-024B-AF00-306C587916A9}" destId="{1D677464-29FB-7A4C-ABB0-F72E5FCFAAC7}" srcOrd="3" destOrd="0" presId="urn:microsoft.com/office/officeart/2005/8/layout/hierarchy3"/>
    <dgm:cxn modelId="{09883F30-A5C4-4EAE-BB28-6B3AA4D3106C}" type="presParOf" srcId="{1D677464-29FB-7A4C-ABB0-F72E5FCFAAC7}" destId="{67B0FFF4-4A52-E345-9FC2-55FEAF97A02B}" srcOrd="0" destOrd="0" presId="urn:microsoft.com/office/officeart/2005/8/layout/hierarchy3"/>
    <dgm:cxn modelId="{DB17645F-BD93-4CFB-AD27-435909DE6BFB}" type="presParOf" srcId="{67B0FFF4-4A52-E345-9FC2-55FEAF97A02B}" destId="{18A76650-2A75-F643-8A00-65835AB006A8}" srcOrd="0" destOrd="0" presId="urn:microsoft.com/office/officeart/2005/8/layout/hierarchy3"/>
    <dgm:cxn modelId="{5B1160E7-797B-489E-B93C-982635FC146F}" type="presParOf" srcId="{67B0FFF4-4A52-E345-9FC2-55FEAF97A02B}" destId="{0D80EC13-168D-6A47-84CE-1C090F22E53F}" srcOrd="1" destOrd="0" presId="urn:microsoft.com/office/officeart/2005/8/layout/hierarchy3"/>
    <dgm:cxn modelId="{6E1221B4-20FA-4399-9119-E8A97C511703}" type="presParOf" srcId="{1D677464-29FB-7A4C-ABB0-F72E5FCFAAC7}" destId="{73940C18-B6A0-6946-B67A-198000D7C0BA}" srcOrd="1" destOrd="0" presId="urn:microsoft.com/office/officeart/2005/8/layout/hierarchy3"/>
    <dgm:cxn modelId="{763F4138-61B3-420C-AC5A-FEBA541C6AE5}" type="presParOf" srcId="{73940C18-B6A0-6946-B67A-198000D7C0BA}" destId="{D64F1D9A-FB13-A647-9713-D326547F1CF2}" srcOrd="0" destOrd="0" presId="urn:microsoft.com/office/officeart/2005/8/layout/hierarchy3"/>
    <dgm:cxn modelId="{E855D5F1-9B4E-4563-92CB-8EA670C6B519}" type="presParOf" srcId="{73940C18-B6A0-6946-B67A-198000D7C0BA}" destId="{6051F222-11F7-0C4B-9460-B0C638A61AFB}" srcOrd="1" destOrd="0" presId="urn:microsoft.com/office/officeart/2005/8/layout/hierarchy3"/>
    <dgm:cxn modelId="{E0CF1D30-002B-4303-BD61-9B153FA1642C}" type="presParOf" srcId="{73940C18-B6A0-6946-B67A-198000D7C0BA}" destId="{3EB494A0-CA0B-AD44-A982-48CEA8F01709}" srcOrd="2" destOrd="0" presId="urn:microsoft.com/office/officeart/2005/8/layout/hierarchy3"/>
    <dgm:cxn modelId="{C306EEE9-007F-4F8C-8D08-403AEC31EFB1}" type="presParOf" srcId="{73940C18-B6A0-6946-B67A-198000D7C0BA}" destId="{FA8022AC-F632-F142-A3EE-585297A4229B}" srcOrd="3" destOrd="0" presId="urn:microsoft.com/office/officeart/2005/8/layout/hierarchy3"/>
    <dgm:cxn modelId="{8FC5194D-ABD9-44E9-8FDB-F25B1E5FC67A}" type="presParOf" srcId="{225862CF-204E-024B-AF00-306C587916A9}" destId="{C3FB1BE6-7BE9-4A42-A260-4576B2C99776}" srcOrd="4" destOrd="0" presId="urn:microsoft.com/office/officeart/2005/8/layout/hierarchy3"/>
    <dgm:cxn modelId="{37D00604-BA2F-4F58-9212-787B9D89AADB}" type="presParOf" srcId="{C3FB1BE6-7BE9-4A42-A260-4576B2C99776}" destId="{8F5ABC3E-7791-F540-81EE-3A163BE7EC53}" srcOrd="0" destOrd="0" presId="urn:microsoft.com/office/officeart/2005/8/layout/hierarchy3"/>
    <dgm:cxn modelId="{1AF0565B-86CA-40E9-8E5D-138C61E3186D}" type="presParOf" srcId="{8F5ABC3E-7791-F540-81EE-3A163BE7EC53}" destId="{DB696C98-741A-B247-861C-F89F73611002}" srcOrd="0" destOrd="0" presId="urn:microsoft.com/office/officeart/2005/8/layout/hierarchy3"/>
    <dgm:cxn modelId="{D0BECBC3-E1DE-46BE-8326-470C364CF54F}" type="presParOf" srcId="{8F5ABC3E-7791-F540-81EE-3A163BE7EC53}" destId="{C15B4627-5EC2-DC4F-BE80-E3A1C36312C8}" srcOrd="1" destOrd="0" presId="urn:microsoft.com/office/officeart/2005/8/layout/hierarchy3"/>
    <dgm:cxn modelId="{000F6529-8687-4431-B417-7C4E2924D60C}" type="presParOf" srcId="{C3FB1BE6-7BE9-4A42-A260-4576B2C99776}" destId="{EDFF5AEB-DE97-FB4A-81BE-AEC3BD75A052}" srcOrd="1" destOrd="0" presId="urn:microsoft.com/office/officeart/2005/8/layout/hierarchy3"/>
    <dgm:cxn modelId="{8DDAEDA1-D7CE-43D2-8F62-DD6D3E6A1D10}" type="presParOf" srcId="{EDFF5AEB-DE97-FB4A-81BE-AEC3BD75A052}" destId="{A8F354D7-53DF-5C42-BB8A-A96FFB0E75F9}" srcOrd="0" destOrd="0" presId="urn:microsoft.com/office/officeart/2005/8/layout/hierarchy3"/>
    <dgm:cxn modelId="{42068AB5-4500-4375-8C1E-AC4D71007B33}" type="presParOf" srcId="{EDFF5AEB-DE97-FB4A-81BE-AEC3BD75A052}" destId="{1482FC3D-7D89-F844-9E90-2E35AA739EAB}" srcOrd="1" destOrd="0" presId="urn:microsoft.com/office/officeart/2005/8/layout/hierarchy3"/>
    <dgm:cxn modelId="{1085D557-A76A-416A-B04D-8F133D3D4158}" type="presParOf" srcId="{EDFF5AEB-DE97-FB4A-81BE-AEC3BD75A052}" destId="{4A456888-24D7-414C-8FDE-85C7D6F793E4}" srcOrd="2" destOrd="0" presId="urn:microsoft.com/office/officeart/2005/8/layout/hierarchy3"/>
    <dgm:cxn modelId="{46C63826-8F68-437D-86C7-4266AE6C37E8}" type="presParOf" srcId="{EDFF5AEB-DE97-FB4A-81BE-AEC3BD75A052}" destId="{567126E5-3FAA-A948-AFA0-76A801508C01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88602D-3B6B-5842-A1F9-B31532329E5E}" type="doc">
      <dgm:prSet loTypeId="urn:microsoft.com/office/officeart/2005/8/layout/venn3" loCatId="" qsTypeId="urn:microsoft.com/office/officeart/2005/8/quickstyle/simple2" qsCatId="simple" csTypeId="urn:microsoft.com/office/officeart/2005/8/colors/accent3_5" csCatId="accent3" phldr="1"/>
      <dgm:spPr/>
      <dgm:t>
        <a:bodyPr/>
        <a:lstStyle/>
        <a:p>
          <a:endParaRPr lang="de-DE"/>
        </a:p>
      </dgm:t>
    </dgm:pt>
    <dgm:pt modelId="{70F3B91C-4266-2E46-B957-653B5E0AAA71}">
      <dgm:prSet phldrT="[Text]"/>
      <dgm:spPr/>
      <dgm:t>
        <a:bodyPr/>
        <a:lstStyle/>
        <a:p>
          <a:r>
            <a:rPr lang="de-DE" dirty="0" err="1" smtClean="0"/>
            <a:t>Credentials</a:t>
          </a:r>
          <a:endParaRPr lang="de-DE" dirty="0"/>
        </a:p>
      </dgm:t>
    </dgm:pt>
    <dgm:pt modelId="{3AD5ED9B-ED9F-1646-AA69-50BC1E35CBCD}" type="parTrans" cxnId="{6BF19E6D-CFE7-1048-B434-059B0DD14F2D}">
      <dgm:prSet/>
      <dgm:spPr/>
      <dgm:t>
        <a:bodyPr/>
        <a:lstStyle/>
        <a:p>
          <a:endParaRPr lang="de-DE"/>
        </a:p>
      </dgm:t>
    </dgm:pt>
    <dgm:pt modelId="{D4628168-65EF-714B-BAC9-940914E77234}" type="sibTrans" cxnId="{6BF19E6D-CFE7-1048-B434-059B0DD14F2D}">
      <dgm:prSet/>
      <dgm:spPr/>
      <dgm:t>
        <a:bodyPr/>
        <a:lstStyle/>
        <a:p>
          <a:endParaRPr lang="de-DE"/>
        </a:p>
      </dgm:t>
    </dgm:pt>
    <dgm:pt modelId="{B91AF74E-F07C-4847-8D42-B329722C1AD8}">
      <dgm:prSet phldrT="[Text]"/>
      <dgm:spPr/>
      <dgm:t>
        <a:bodyPr/>
        <a:lstStyle/>
        <a:p>
          <a:r>
            <a:rPr lang="de-DE" dirty="0" smtClean="0"/>
            <a:t>Software Token</a:t>
          </a:r>
          <a:endParaRPr lang="de-DE" dirty="0"/>
        </a:p>
      </dgm:t>
    </dgm:pt>
    <dgm:pt modelId="{F1FB9ED0-DACD-BF48-A98C-453BFE4C3CE1}" type="parTrans" cxnId="{F5804C70-F7BA-074B-B3F8-98F40F8A87B5}">
      <dgm:prSet/>
      <dgm:spPr/>
      <dgm:t>
        <a:bodyPr/>
        <a:lstStyle/>
        <a:p>
          <a:endParaRPr lang="de-DE"/>
        </a:p>
      </dgm:t>
    </dgm:pt>
    <dgm:pt modelId="{1A1A5344-D89B-DC42-9446-9AA5A869C610}" type="sibTrans" cxnId="{F5804C70-F7BA-074B-B3F8-98F40F8A87B5}">
      <dgm:prSet/>
      <dgm:spPr/>
      <dgm:t>
        <a:bodyPr/>
        <a:lstStyle/>
        <a:p>
          <a:endParaRPr lang="de-DE"/>
        </a:p>
      </dgm:t>
    </dgm:pt>
    <dgm:pt modelId="{8733E0A7-D6EB-3547-933C-B73C5A99FD01}">
      <dgm:prSet phldrT="[Text]"/>
      <dgm:spPr/>
      <dgm:t>
        <a:bodyPr/>
        <a:lstStyle/>
        <a:p>
          <a:r>
            <a:rPr lang="de-DE" dirty="0" smtClean="0"/>
            <a:t>WLAN</a:t>
          </a:r>
          <a:endParaRPr lang="de-DE" dirty="0"/>
        </a:p>
      </dgm:t>
    </dgm:pt>
    <dgm:pt modelId="{60759C9F-6D77-2B46-B196-7DA0E8114CB6}" type="parTrans" cxnId="{0EE8F574-970B-6B4A-9C41-32C0CAC3BB01}">
      <dgm:prSet/>
      <dgm:spPr/>
      <dgm:t>
        <a:bodyPr/>
        <a:lstStyle/>
        <a:p>
          <a:endParaRPr lang="de-DE"/>
        </a:p>
      </dgm:t>
    </dgm:pt>
    <dgm:pt modelId="{08643AE4-19E5-EC4A-AAF7-2051C9A197E4}" type="sibTrans" cxnId="{0EE8F574-970B-6B4A-9C41-32C0CAC3BB01}">
      <dgm:prSet/>
      <dgm:spPr/>
      <dgm:t>
        <a:bodyPr/>
        <a:lstStyle/>
        <a:p>
          <a:endParaRPr lang="de-DE"/>
        </a:p>
      </dgm:t>
    </dgm:pt>
    <dgm:pt modelId="{29771744-EC01-AC42-99F6-DBA9879B69E5}">
      <dgm:prSet/>
      <dgm:spPr/>
      <dgm:t>
        <a:bodyPr/>
        <a:lstStyle/>
        <a:p>
          <a:r>
            <a:rPr lang="de-DE" dirty="0" smtClean="0"/>
            <a:t>NFC</a:t>
          </a:r>
          <a:endParaRPr lang="de-DE" dirty="0"/>
        </a:p>
      </dgm:t>
    </dgm:pt>
    <dgm:pt modelId="{4935BB4C-6544-F34F-BD7F-4FA0FF6027BC}" type="parTrans" cxnId="{F0BE2493-5D4E-FE41-82EE-91291F24460A}">
      <dgm:prSet/>
      <dgm:spPr/>
      <dgm:t>
        <a:bodyPr/>
        <a:lstStyle/>
        <a:p>
          <a:endParaRPr lang="de-DE"/>
        </a:p>
      </dgm:t>
    </dgm:pt>
    <dgm:pt modelId="{F17E8402-D59E-8F47-8468-68B0D7FD3236}" type="sibTrans" cxnId="{F0BE2493-5D4E-FE41-82EE-91291F24460A}">
      <dgm:prSet/>
      <dgm:spPr/>
      <dgm:t>
        <a:bodyPr/>
        <a:lstStyle/>
        <a:p>
          <a:endParaRPr lang="de-DE"/>
        </a:p>
      </dgm:t>
    </dgm:pt>
    <dgm:pt modelId="{BA10148C-5C4A-984A-8327-E7E724B5E600}">
      <dgm:prSet/>
      <dgm:spPr/>
      <dgm:t>
        <a:bodyPr/>
        <a:lstStyle/>
        <a:p>
          <a:r>
            <a:rPr lang="de-DE" dirty="0" err="1" smtClean="0"/>
            <a:t>Certificates</a:t>
          </a:r>
          <a:endParaRPr lang="de-DE" dirty="0"/>
        </a:p>
      </dgm:t>
    </dgm:pt>
    <dgm:pt modelId="{D486AB0F-72F6-8646-9998-CCD82F43C5E6}" type="sibTrans" cxnId="{0BEAC396-279C-F549-AB7A-6976B707A344}">
      <dgm:prSet/>
      <dgm:spPr/>
      <dgm:t>
        <a:bodyPr/>
        <a:lstStyle/>
        <a:p>
          <a:endParaRPr lang="de-DE"/>
        </a:p>
      </dgm:t>
    </dgm:pt>
    <dgm:pt modelId="{973A519B-701F-B241-895B-CD148A1A46C1}" type="parTrans" cxnId="{0BEAC396-279C-F549-AB7A-6976B707A344}">
      <dgm:prSet/>
      <dgm:spPr/>
      <dgm:t>
        <a:bodyPr/>
        <a:lstStyle/>
        <a:p>
          <a:endParaRPr lang="de-DE"/>
        </a:p>
      </dgm:t>
    </dgm:pt>
    <dgm:pt modelId="{C7935561-C181-F740-9F21-4191FA6BE285}">
      <dgm:prSet phldrT="[Text]"/>
      <dgm:spPr/>
      <dgm:t>
        <a:bodyPr/>
        <a:lstStyle/>
        <a:p>
          <a:r>
            <a:rPr lang="de-DE" dirty="0" err="1" smtClean="0"/>
            <a:t>Graphical</a:t>
          </a:r>
          <a:r>
            <a:rPr lang="de-DE" dirty="0" smtClean="0"/>
            <a:t> Password</a:t>
          </a:r>
          <a:endParaRPr lang="de-DE" dirty="0"/>
        </a:p>
      </dgm:t>
    </dgm:pt>
    <dgm:pt modelId="{2A9A9C81-4944-4C4F-8532-28A5C9F66620}" type="parTrans" cxnId="{9B6FDF4D-2EDE-664F-A70A-58A1256B5DC9}">
      <dgm:prSet/>
      <dgm:spPr/>
      <dgm:t>
        <a:bodyPr/>
        <a:lstStyle/>
        <a:p>
          <a:endParaRPr lang="de-DE"/>
        </a:p>
      </dgm:t>
    </dgm:pt>
    <dgm:pt modelId="{B3B57069-47BB-934E-BD7A-7C9E6DAB9A8D}" type="sibTrans" cxnId="{9B6FDF4D-2EDE-664F-A70A-58A1256B5DC9}">
      <dgm:prSet/>
      <dgm:spPr/>
      <dgm:t>
        <a:bodyPr/>
        <a:lstStyle/>
        <a:p>
          <a:endParaRPr lang="de-DE"/>
        </a:p>
      </dgm:t>
    </dgm:pt>
    <dgm:pt modelId="{1A04AFFC-6234-FD4F-A62F-6D2D0353055E}" type="pres">
      <dgm:prSet presAssocID="{AC88602D-3B6B-5842-A1F9-B31532329E5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56A9621-F305-4F4D-BFE8-661801E63A9B}" type="pres">
      <dgm:prSet presAssocID="{70F3B91C-4266-2E46-B957-653B5E0AAA71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774ACA5-D3A0-384B-9866-187206273F13}" type="pres">
      <dgm:prSet presAssocID="{D4628168-65EF-714B-BAC9-940914E77234}" presName="space" presStyleCnt="0"/>
      <dgm:spPr/>
    </dgm:pt>
    <dgm:pt modelId="{C0012E20-81D5-4840-863E-E9C8F6822BCE}" type="pres">
      <dgm:prSet presAssocID="{C7935561-C181-F740-9F21-4191FA6BE285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DB0FE1C-AE0C-D540-A0BA-1E7B28F43C18}" type="pres">
      <dgm:prSet presAssocID="{B3B57069-47BB-934E-BD7A-7C9E6DAB9A8D}" presName="space" presStyleCnt="0"/>
      <dgm:spPr/>
    </dgm:pt>
    <dgm:pt modelId="{F04BC4C7-4552-F945-A0D0-EDFDA5410717}" type="pres">
      <dgm:prSet presAssocID="{B91AF74E-F07C-4847-8D42-B329722C1AD8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F270843-571E-A042-B4FD-91914738FCBD}" type="pres">
      <dgm:prSet presAssocID="{1A1A5344-D89B-DC42-9446-9AA5A869C610}" presName="space" presStyleCnt="0"/>
      <dgm:spPr/>
    </dgm:pt>
    <dgm:pt modelId="{619AD070-05AC-594B-A51D-90EABCFD661A}" type="pres">
      <dgm:prSet presAssocID="{8733E0A7-D6EB-3547-933C-B73C5A99FD01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7B35C8-14F7-2042-825F-B1D4F1D396AD}" type="pres">
      <dgm:prSet presAssocID="{08643AE4-19E5-EC4A-AAF7-2051C9A197E4}" presName="space" presStyleCnt="0"/>
      <dgm:spPr/>
    </dgm:pt>
    <dgm:pt modelId="{32C9E439-0F2A-E14A-815A-0BD8B1A42274}" type="pres">
      <dgm:prSet presAssocID="{29771744-EC01-AC42-99F6-DBA9879B69E5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7F76DC9-A49F-F54A-AFC5-C7762DF21679}" type="pres">
      <dgm:prSet presAssocID="{F17E8402-D59E-8F47-8468-68B0D7FD3236}" presName="space" presStyleCnt="0"/>
      <dgm:spPr/>
    </dgm:pt>
    <dgm:pt modelId="{09A0A20B-91A3-5348-BBD8-2218A072D7E1}" type="pres">
      <dgm:prSet presAssocID="{BA10148C-5C4A-984A-8327-E7E724B5E600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BEAC396-279C-F549-AB7A-6976B707A344}" srcId="{AC88602D-3B6B-5842-A1F9-B31532329E5E}" destId="{BA10148C-5C4A-984A-8327-E7E724B5E600}" srcOrd="5" destOrd="0" parTransId="{973A519B-701F-B241-895B-CD148A1A46C1}" sibTransId="{D486AB0F-72F6-8646-9998-CCD82F43C5E6}"/>
    <dgm:cxn modelId="{9ABAF30F-5B6A-41AC-8D93-724771D85DB5}" type="presOf" srcId="{70F3B91C-4266-2E46-B957-653B5E0AAA71}" destId="{156A9621-F305-4F4D-BFE8-661801E63A9B}" srcOrd="0" destOrd="0" presId="urn:microsoft.com/office/officeart/2005/8/layout/venn3"/>
    <dgm:cxn modelId="{C1C5D1AD-6558-4CF4-9A07-8742899225E3}" type="presOf" srcId="{C7935561-C181-F740-9F21-4191FA6BE285}" destId="{C0012E20-81D5-4840-863E-E9C8F6822BCE}" srcOrd="0" destOrd="0" presId="urn:microsoft.com/office/officeart/2005/8/layout/venn3"/>
    <dgm:cxn modelId="{9B6FDF4D-2EDE-664F-A70A-58A1256B5DC9}" srcId="{AC88602D-3B6B-5842-A1F9-B31532329E5E}" destId="{C7935561-C181-F740-9F21-4191FA6BE285}" srcOrd="1" destOrd="0" parTransId="{2A9A9C81-4944-4C4F-8532-28A5C9F66620}" sibTransId="{B3B57069-47BB-934E-BD7A-7C9E6DAB9A8D}"/>
    <dgm:cxn modelId="{1575481F-6186-4DAE-8F4D-7E3CDB45E57C}" type="presOf" srcId="{B91AF74E-F07C-4847-8D42-B329722C1AD8}" destId="{F04BC4C7-4552-F945-A0D0-EDFDA5410717}" srcOrd="0" destOrd="0" presId="urn:microsoft.com/office/officeart/2005/8/layout/venn3"/>
    <dgm:cxn modelId="{2F14ABAF-027F-4B81-8650-97B1BDE2E33C}" type="presOf" srcId="{BA10148C-5C4A-984A-8327-E7E724B5E600}" destId="{09A0A20B-91A3-5348-BBD8-2218A072D7E1}" srcOrd="0" destOrd="0" presId="urn:microsoft.com/office/officeart/2005/8/layout/venn3"/>
    <dgm:cxn modelId="{F813BECA-94F7-488C-94BC-6F78BEC5590B}" type="presOf" srcId="{AC88602D-3B6B-5842-A1F9-B31532329E5E}" destId="{1A04AFFC-6234-FD4F-A62F-6D2D0353055E}" srcOrd="0" destOrd="0" presId="urn:microsoft.com/office/officeart/2005/8/layout/venn3"/>
    <dgm:cxn modelId="{0EE8F574-970B-6B4A-9C41-32C0CAC3BB01}" srcId="{AC88602D-3B6B-5842-A1F9-B31532329E5E}" destId="{8733E0A7-D6EB-3547-933C-B73C5A99FD01}" srcOrd="3" destOrd="0" parTransId="{60759C9F-6D77-2B46-B196-7DA0E8114CB6}" sibTransId="{08643AE4-19E5-EC4A-AAF7-2051C9A197E4}"/>
    <dgm:cxn modelId="{7401A9E5-F5CA-45F6-9E51-CE3A45C3FCCD}" type="presOf" srcId="{29771744-EC01-AC42-99F6-DBA9879B69E5}" destId="{32C9E439-0F2A-E14A-815A-0BD8B1A42274}" srcOrd="0" destOrd="0" presId="urn:microsoft.com/office/officeart/2005/8/layout/venn3"/>
    <dgm:cxn modelId="{C1A6C538-8B15-4126-B927-7B5CDA72A1F1}" type="presOf" srcId="{8733E0A7-D6EB-3547-933C-B73C5A99FD01}" destId="{619AD070-05AC-594B-A51D-90EABCFD661A}" srcOrd="0" destOrd="0" presId="urn:microsoft.com/office/officeart/2005/8/layout/venn3"/>
    <dgm:cxn modelId="{6BF19E6D-CFE7-1048-B434-059B0DD14F2D}" srcId="{AC88602D-3B6B-5842-A1F9-B31532329E5E}" destId="{70F3B91C-4266-2E46-B957-653B5E0AAA71}" srcOrd="0" destOrd="0" parTransId="{3AD5ED9B-ED9F-1646-AA69-50BC1E35CBCD}" sibTransId="{D4628168-65EF-714B-BAC9-940914E77234}"/>
    <dgm:cxn modelId="{F0BE2493-5D4E-FE41-82EE-91291F24460A}" srcId="{AC88602D-3B6B-5842-A1F9-B31532329E5E}" destId="{29771744-EC01-AC42-99F6-DBA9879B69E5}" srcOrd="4" destOrd="0" parTransId="{4935BB4C-6544-F34F-BD7F-4FA0FF6027BC}" sibTransId="{F17E8402-D59E-8F47-8468-68B0D7FD3236}"/>
    <dgm:cxn modelId="{F5804C70-F7BA-074B-B3F8-98F40F8A87B5}" srcId="{AC88602D-3B6B-5842-A1F9-B31532329E5E}" destId="{B91AF74E-F07C-4847-8D42-B329722C1AD8}" srcOrd="2" destOrd="0" parTransId="{F1FB9ED0-DACD-BF48-A98C-453BFE4C3CE1}" sibTransId="{1A1A5344-D89B-DC42-9446-9AA5A869C610}"/>
    <dgm:cxn modelId="{DF929D72-1BC9-49B2-8EBC-FD61EA4D0AED}" type="presParOf" srcId="{1A04AFFC-6234-FD4F-A62F-6D2D0353055E}" destId="{156A9621-F305-4F4D-BFE8-661801E63A9B}" srcOrd="0" destOrd="0" presId="urn:microsoft.com/office/officeart/2005/8/layout/venn3"/>
    <dgm:cxn modelId="{9F851341-0695-4EA1-9B1B-229D01549D9A}" type="presParOf" srcId="{1A04AFFC-6234-FD4F-A62F-6D2D0353055E}" destId="{D774ACA5-D3A0-384B-9866-187206273F13}" srcOrd="1" destOrd="0" presId="urn:microsoft.com/office/officeart/2005/8/layout/venn3"/>
    <dgm:cxn modelId="{5EADF48E-2CE4-459A-A2AC-BCA48F9DFB8E}" type="presParOf" srcId="{1A04AFFC-6234-FD4F-A62F-6D2D0353055E}" destId="{C0012E20-81D5-4840-863E-E9C8F6822BCE}" srcOrd="2" destOrd="0" presId="urn:microsoft.com/office/officeart/2005/8/layout/venn3"/>
    <dgm:cxn modelId="{356F4568-8002-43F9-BEFF-036E2E56ED8B}" type="presParOf" srcId="{1A04AFFC-6234-FD4F-A62F-6D2D0353055E}" destId="{7DB0FE1C-AE0C-D540-A0BA-1E7B28F43C18}" srcOrd="3" destOrd="0" presId="urn:microsoft.com/office/officeart/2005/8/layout/venn3"/>
    <dgm:cxn modelId="{67E66D27-3EEB-4F6F-A55D-0C13CEE295F8}" type="presParOf" srcId="{1A04AFFC-6234-FD4F-A62F-6D2D0353055E}" destId="{F04BC4C7-4552-F945-A0D0-EDFDA5410717}" srcOrd="4" destOrd="0" presId="urn:microsoft.com/office/officeart/2005/8/layout/venn3"/>
    <dgm:cxn modelId="{70024FD0-DAF4-4EAF-8301-EFB913F52DEA}" type="presParOf" srcId="{1A04AFFC-6234-FD4F-A62F-6D2D0353055E}" destId="{2F270843-571E-A042-B4FD-91914738FCBD}" srcOrd="5" destOrd="0" presId="urn:microsoft.com/office/officeart/2005/8/layout/venn3"/>
    <dgm:cxn modelId="{EFF6CB13-9539-4D97-99EB-C0CB6B7778B5}" type="presParOf" srcId="{1A04AFFC-6234-FD4F-A62F-6D2D0353055E}" destId="{619AD070-05AC-594B-A51D-90EABCFD661A}" srcOrd="6" destOrd="0" presId="urn:microsoft.com/office/officeart/2005/8/layout/venn3"/>
    <dgm:cxn modelId="{B41BA4D3-8AE9-447D-95CA-DE3DC138EC92}" type="presParOf" srcId="{1A04AFFC-6234-FD4F-A62F-6D2D0353055E}" destId="{297B35C8-14F7-2042-825F-B1D4F1D396AD}" srcOrd="7" destOrd="0" presId="urn:microsoft.com/office/officeart/2005/8/layout/venn3"/>
    <dgm:cxn modelId="{B9057441-584D-41C8-9603-72516247079D}" type="presParOf" srcId="{1A04AFFC-6234-FD4F-A62F-6D2D0353055E}" destId="{32C9E439-0F2A-E14A-815A-0BD8B1A42274}" srcOrd="8" destOrd="0" presId="urn:microsoft.com/office/officeart/2005/8/layout/venn3"/>
    <dgm:cxn modelId="{8D3B6BB0-DA33-4EF8-86F1-3E09CAA7591A}" type="presParOf" srcId="{1A04AFFC-6234-FD4F-A62F-6D2D0353055E}" destId="{F7F76DC9-A49F-F54A-AFC5-C7762DF21679}" srcOrd="9" destOrd="0" presId="urn:microsoft.com/office/officeart/2005/8/layout/venn3"/>
    <dgm:cxn modelId="{F2DA418C-2C96-4251-A360-4258F4067325}" type="presParOf" srcId="{1A04AFFC-6234-FD4F-A62F-6D2D0353055E}" destId="{09A0A20B-91A3-5348-BBD8-2218A072D7E1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FCBD78-2C2A-204F-B7DB-19F884AA27C9}" type="doc">
      <dgm:prSet loTypeId="urn:microsoft.com/office/officeart/2005/8/layout/venn3" loCatId="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de-DE"/>
        </a:p>
      </dgm:t>
    </dgm:pt>
    <dgm:pt modelId="{BFFC808C-78F0-3149-967D-5049CB48F0E6}">
      <dgm:prSet phldrT="[Text]"/>
      <dgm:spPr/>
      <dgm:t>
        <a:bodyPr/>
        <a:lstStyle/>
        <a:p>
          <a:r>
            <a:rPr lang="de-DE" dirty="0" smtClean="0"/>
            <a:t>Mobile Desk</a:t>
          </a:r>
          <a:endParaRPr lang="de-DE" dirty="0"/>
        </a:p>
      </dgm:t>
    </dgm:pt>
    <dgm:pt modelId="{0814F052-9679-4A40-BC6E-471F7506A4F5}" type="parTrans" cxnId="{178E9739-C8F3-DC4B-9167-669955C0168C}">
      <dgm:prSet/>
      <dgm:spPr/>
      <dgm:t>
        <a:bodyPr/>
        <a:lstStyle/>
        <a:p>
          <a:endParaRPr lang="de-DE"/>
        </a:p>
      </dgm:t>
    </dgm:pt>
    <dgm:pt modelId="{76786BFD-AD91-9843-9FC7-034EF90970E5}" type="sibTrans" cxnId="{178E9739-C8F3-DC4B-9167-669955C0168C}">
      <dgm:prSet/>
      <dgm:spPr/>
      <dgm:t>
        <a:bodyPr/>
        <a:lstStyle/>
        <a:p>
          <a:endParaRPr lang="de-DE"/>
        </a:p>
      </dgm:t>
    </dgm:pt>
    <dgm:pt modelId="{36B9079B-D9E6-3446-BF72-66B416118253}">
      <dgm:prSet phldrT="[Text]"/>
      <dgm:spPr/>
      <dgm:t>
        <a:bodyPr/>
        <a:lstStyle/>
        <a:p>
          <a:r>
            <a:rPr lang="de-DE" dirty="0" smtClean="0"/>
            <a:t>QR-Code</a:t>
          </a:r>
          <a:endParaRPr lang="de-DE" dirty="0"/>
        </a:p>
      </dgm:t>
    </dgm:pt>
    <dgm:pt modelId="{D976BE57-2546-A24A-BC70-5A7BBDD0F32D}" type="parTrans" cxnId="{77344E33-7E17-614B-A0F5-947C2BEBCE96}">
      <dgm:prSet/>
      <dgm:spPr/>
      <dgm:t>
        <a:bodyPr/>
        <a:lstStyle/>
        <a:p>
          <a:endParaRPr lang="de-DE"/>
        </a:p>
      </dgm:t>
    </dgm:pt>
    <dgm:pt modelId="{A0248B90-597A-3D40-B3D4-BEBBE4F8D942}" type="sibTrans" cxnId="{77344E33-7E17-614B-A0F5-947C2BEBCE96}">
      <dgm:prSet/>
      <dgm:spPr/>
      <dgm:t>
        <a:bodyPr/>
        <a:lstStyle/>
        <a:p>
          <a:endParaRPr lang="de-DE"/>
        </a:p>
      </dgm:t>
    </dgm:pt>
    <dgm:pt modelId="{ACEB5051-42C1-4848-9103-AAF1AD71E023}">
      <dgm:prSet phldrT="[Text]"/>
      <dgm:spPr/>
      <dgm:t>
        <a:bodyPr/>
        <a:lstStyle/>
        <a:p>
          <a:r>
            <a:rPr lang="de-DE" dirty="0" smtClean="0"/>
            <a:t>Mobile Key</a:t>
          </a:r>
          <a:endParaRPr lang="de-DE" dirty="0"/>
        </a:p>
      </dgm:t>
    </dgm:pt>
    <dgm:pt modelId="{A509C3DA-F158-7F4B-B515-F960315D8374}" type="parTrans" cxnId="{4018FFFD-F84E-9543-8C46-367196E81763}">
      <dgm:prSet/>
      <dgm:spPr/>
      <dgm:t>
        <a:bodyPr/>
        <a:lstStyle/>
        <a:p>
          <a:endParaRPr lang="de-DE"/>
        </a:p>
      </dgm:t>
    </dgm:pt>
    <dgm:pt modelId="{9E298CC0-EF53-A04A-B2FE-A73C500D7458}" type="sibTrans" cxnId="{4018FFFD-F84E-9543-8C46-367196E81763}">
      <dgm:prSet/>
      <dgm:spPr/>
      <dgm:t>
        <a:bodyPr/>
        <a:lstStyle/>
        <a:p>
          <a:endParaRPr lang="de-DE"/>
        </a:p>
      </dgm:t>
    </dgm:pt>
    <dgm:pt modelId="{C4F12E19-479D-274B-8396-A484A7110FBD}" type="pres">
      <dgm:prSet presAssocID="{61FCBD78-2C2A-204F-B7DB-19F884AA27C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BE3ABCC-7FAF-DA4D-A87B-6E82BF4BF12E}" type="pres">
      <dgm:prSet presAssocID="{BFFC808C-78F0-3149-967D-5049CB48F0E6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F6F496-1BDC-1B4B-A492-76C45CB9EE81}" type="pres">
      <dgm:prSet presAssocID="{76786BFD-AD91-9843-9FC7-034EF90970E5}" presName="space" presStyleCnt="0"/>
      <dgm:spPr/>
    </dgm:pt>
    <dgm:pt modelId="{0CBB0789-6D5B-8D44-BF07-91C7395F793A}" type="pres">
      <dgm:prSet presAssocID="{36B9079B-D9E6-3446-BF72-66B416118253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591F654-11B2-2B49-87C0-BBC0AE79589B}" type="pres">
      <dgm:prSet presAssocID="{A0248B90-597A-3D40-B3D4-BEBBE4F8D942}" presName="space" presStyleCnt="0"/>
      <dgm:spPr/>
    </dgm:pt>
    <dgm:pt modelId="{E007A6CA-6B58-DC47-9413-8E929CE7F727}" type="pres">
      <dgm:prSet presAssocID="{ACEB5051-42C1-4848-9103-AAF1AD71E023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78E9739-C8F3-DC4B-9167-669955C0168C}" srcId="{61FCBD78-2C2A-204F-B7DB-19F884AA27C9}" destId="{BFFC808C-78F0-3149-967D-5049CB48F0E6}" srcOrd="0" destOrd="0" parTransId="{0814F052-9679-4A40-BC6E-471F7506A4F5}" sibTransId="{76786BFD-AD91-9843-9FC7-034EF90970E5}"/>
    <dgm:cxn modelId="{A663C26F-3F69-4848-ADF2-80060C73A5E3}" type="presOf" srcId="{BFFC808C-78F0-3149-967D-5049CB48F0E6}" destId="{1BE3ABCC-7FAF-DA4D-A87B-6E82BF4BF12E}" srcOrd="0" destOrd="0" presId="urn:microsoft.com/office/officeart/2005/8/layout/venn3"/>
    <dgm:cxn modelId="{77344E33-7E17-614B-A0F5-947C2BEBCE96}" srcId="{61FCBD78-2C2A-204F-B7DB-19F884AA27C9}" destId="{36B9079B-D9E6-3446-BF72-66B416118253}" srcOrd="1" destOrd="0" parTransId="{D976BE57-2546-A24A-BC70-5A7BBDD0F32D}" sibTransId="{A0248B90-597A-3D40-B3D4-BEBBE4F8D942}"/>
    <dgm:cxn modelId="{FF65F879-CBB1-4144-9AA2-2C264D854C1F}" type="presOf" srcId="{ACEB5051-42C1-4848-9103-AAF1AD71E023}" destId="{E007A6CA-6B58-DC47-9413-8E929CE7F727}" srcOrd="0" destOrd="0" presId="urn:microsoft.com/office/officeart/2005/8/layout/venn3"/>
    <dgm:cxn modelId="{5265ED6B-730F-8240-A1C5-B69941AC2DF2}" type="presOf" srcId="{36B9079B-D9E6-3446-BF72-66B416118253}" destId="{0CBB0789-6D5B-8D44-BF07-91C7395F793A}" srcOrd="0" destOrd="0" presId="urn:microsoft.com/office/officeart/2005/8/layout/venn3"/>
    <dgm:cxn modelId="{1D676A58-FEC2-8C4C-8802-6850B4E29D85}" type="presOf" srcId="{61FCBD78-2C2A-204F-B7DB-19F884AA27C9}" destId="{C4F12E19-479D-274B-8396-A484A7110FBD}" srcOrd="0" destOrd="0" presId="urn:microsoft.com/office/officeart/2005/8/layout/venn3"/>
    <dgm:cxn modelId="{4018FFFD-F84E-9543-8C46-367196E81763}" srcId="{61FCBD78-2C2A-204F-B7DB-19F884AA27C9}" destId="{ACEB5051-42C1-4848-9103-AAF1AD71E023}" srcOrd="2" destOrd="0" parTransId="{A509C3DA-F158-7F4B-B515-F960315D8374}" sibTransId="{9E298CC0-EF53-A04A-B2FE-A73C500D7458}"/>
    <dgm:cxn modelId="{F738DFC5-C027-AB47-A86B-A0DD4DE21653}" type="presParOf" srcId="{C4F12E19-479D-274B-8396-A484A7110FBD}" destId="{1BE3ABCC-7FAF-DA4D-A87B-6E82BF4BF12E}" srcOrd="0" destOrd="0" presId="urn:microsoft.com/office/officeart/2005/8/layout/venn3"/>
    <dgm:cxn modelId="{EEFC5EB9-B494-CA4D-AF95-62C4AB50A441}" type="presParOf" srcId="{C4F12E19-479D-274B-8396-A484A7110FBD}" destId="{DFF6F496-1BDC-1B4B-A492-76C45CB9EE81}" srcOrd="1" destOrd="0" presId="urn:microsoft.com/office/officeart/2005/8/layout/venn3"/>
    <dgm:cxn modelId="{AE829221-D463-3C4B-87CE-4393FB416475}" type="presParOf" srcId="{C4F12E19-479D-274B-8396-A484A7110FBD}" destId="{0CBB0789-6D5B-8D44-BF07-91C7395F793A}" srcOrd="2" destOrd="0" presId="urn:microsoft.com/office/officeart/2005/8/layout/venn3"/>
    <dgm:cxn modelId="{92DF4BB7-8836-7846-9825-14D0E0819BBA}" type="presParOf" srcId="{C4F12E19-479D-274B-8396-A484A7110FBD}" destId="{6591F654-11B2-2B49-87C0-BBC0AE79589B}" srcOrd="3" destOrd="0" presId="urn:microsoft.com/office/officeart/2005/8/layout/venn3"/>
    <dgm:cxn modelId="{5D7599A5-0276-0942-8670-51FC0D75BBF3}" type="presParOf" srcId="{C4F12E19-479D-274B-8396-A484A7110FBD}" destId="{E007A6CA-6B58-DC47-9413-8E929CE7F727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C88602D-3B6B-5842-A1F9-B31532329E5E}" type="doc">
      <dgm:prSet loTypeId="urn:microsoft.com/office/officeart/2005/8/layout/venn3" loCatId="" qsTypeId="urn:microsoft.com/office/officeart/2005/8/quickstyle/simple2" qsCatId="simple" csTypeId="urn:microsoft.com/office/officeart/2005/8/colors/accent3_5" csCatId="accent3" phldr="1"/>
      <dgm:spPr/>
      <dgm:t>
        <a:bodyPr/>
        <a:lstStyle/>
        <a:p>
          <a:endParaRPr lang="de-DE"/>
        </a:p>
      </dgm:t>
    </dgm:pt>
    <dgm:pt modelId="{70F3B91C-4266-2E46-B957-653B5E0AAA71}">
      <dgm:prSet phldrT="[Text]"/>
      <dgm:spPr/>
      <dgm:t>
        <a:bodyPr/>
        <a:lstStyle/>
        <a:p>
          <a:r>
            <a:rPr lang="de-DE" dirty="0" err="1" smtClean="0"/>
            <a:t>Credentials</a:t>
          </a:r>
          <a:endParaRPr lang="de-DE" dirty="0"/>
        </a:p>
      </dgm:t>
    </dgm:pt>
    <dgm:pt modelId="{3AD5ED9B-ED9F-1646-AA69-50BC1E35CBCD}" type="parTrans" cxnId="{6BF19E6D-CFE7-1048-B434-059B0DD14F2D}">
      <dgm:prSet/>
      <dgm:spPr/>
      <dgm:t>
        <a:bodyPr/>
        <a:lstStyle/>
        <a:p>
          <a:endParaRPr lang="de-DE"/>
        </a:p>
      </dgm:t>
    </dgm:pt>
    <dgm:pt modelId="{D4628168-65EF-714B-BAC9-940914E77234}" type="sibTrans" cxnId="{6BF19E6D-CFE7-1048-B434-059B0DD14F2D}">
      <dgm:prSet/>
      <dgm:spPr/>
      <dgm:t>
        <a:bodyPr/>
        <a:lstStyle/>
        <a:p>
          <a:endParaRPr lang="de-DE"/>
        </a:p>
      </dgm:t>
    </dgm:pt>
    <dgm:pt modelId="{B91AF74E-F07C-4847-8D42-B329722C1AD8}">
      <dgm:prSet phldrT="[Text]"/>
      <dgm:spPr/>
      <dgm:t>
        <a:bodyPr/>
        <a:lstStyle/>
        <a:p>
          <a:r>
            <a:rPr lang="de-DE" dirty="0" smtClean="0"/>
            <a:t>Software Token</a:t>
          </a:r>
          <a:endParaRPr lang="de-DE" dirty="0"/>
        </a:p>
      </dgm:t>
    </dgm:pt>
    <dgm:pt modelId="{F1FB9ED0-DACD-BF48-A98C-453BFE4C3CE1}" type="parTrans" cxnId="{F5804C70-F7BA-074B-B3F8-98F40F8A87B5}">
      <dgm:prSet/>
      <dgm:spPr/>
      <dgm:t>
        <a:bodyPr/>
        <a:lstStyle/>
        <a:p>
          <a:endParaRPr lang="de-DE"/>
        </a:p>
      </dgm:t>
    </dgm:pt>
    <dgm:pt modelId="{1A1A5344-D89B-DC42-9446-9AA5A869C610}" type="sibTrans" cxnId="{F5804C70-F7BA-074B-B3F8-98F40F8A87B5}">
      <dgm:prSet/>
      <dgm:spPr/>
      <dgm:t>
        <a:bodyPr/>
        <a:lstStyle/>
        <a:p>
          <a:endParaRPr lang="de-DE"/>
        </a:p>
      </dgm:t>
    </dgm:pt>
    <dgm:pt modelId="{8733E0A7-D6EB-3547-933C-B73C5A99FD01}">
      <dgm:prSet phldrT="[Text]"/>
      <dgm:spPr/>
      <dgm:t>
        <a:bodyPr/>
        <a:lstStyle/>
        <a:p>
          <a:r>
            <a:rPr lang="de-DE" dirty="0" smtClean="0"/>
            <a:t>WLAN</a:t>
          </a:r>
          <a:endParaRPr lang="de-DE" dirty="0"/>
        </a:p>
      </dgm:t>
    </dgm:pt>
    <dgm:pt modelId="{60759C9F-6D77-2B46-B196-7DA0E8114CB6}" type="parTrans" cxnId="{0EE8F574-970B-6B4A-9C41-32C0CAC3BB01}">
      <dgm:prSet/>
      <dgm:spPr/>
      <dgm:t>
        <a:bodyPr/>
        <a:lstStyle/>
        <a:p>
          <a:endParaRPr lang="de-DE"/>
        </a:p>
      </dgm:t>
    </dgm:pt>
    <dgm:pt modelId="{08643AE4-19E5-EC4A-AAF7-2051C9A197E4}" type="sibTrans" cxnId="{0EE8F574-970B-6B4A-9C41-32C0CAC3BB01}">
      <dgm:prSet/>
      <dgm:spPr/>
      <dgm:t>
        <a:bodyPr/>
        <a:lstStyle/>
        <a:p>
          <a:endParaRPr lang="de-DE"/>
        </a:p>
      </dgm:t>
    </dgm:pt>
    <dgm:pt modelId="{29771744-EC01-AC42-99F6-DBA9879B69E5}">
      <dgm:prSet/>
      <dgm:spPr/>
      <dgm:t>
        <a:bodyPr/>
        <a:lstStyle/>
        <a:p>
          <a:r>
            <a:rPr lang="de-DE" dirty="0" smtClean="0"/>
            <a:t>NFC</a:t>
          </a:r>
          <a:endParaRPr lang="de-DE" dirty="0"/>
        </a:p>
      </dgm:t>
    </dgm:pt>
    <dgm:pt modelId="{4935BB4C-6544-F34F-BD7F-4FA0FF6027BC}" type="parTrans" cxnId="{F0BE2493-5D4E-FE41-82EE-91291F24460A}">
      <dgm:prSet/>
      <dgm:spPr/>
      <dgm:t>
        <a:bodyPr/>
        <a:lstStyle/>
        <a:p>
          <a:endParaRPr lang="de-DE"/>
        </a:p>
      </dgm:t>
    </dgm:pt>
    <dgm:pt modelId="{F17E8402-D59E-8F47-8468-68B0D7FD3236}" type="sibTrans" cxnId="{F0BE2493-5D4E-FE41-82EE-91291F24460A}">
      <dgm:prSet/>
      <dgm:spPr/>
      <dgm:t>
        <a:bodyPr/>
        <a:lstStyle/>
        <a:p>
          <a:endParaRPr lang="de-DE"/>
        </a:p>
      </dgm:t>
    </dgm:pt>
    <dgm:pt modelId="{BA10148C-5C4A-984A-8327-E7E724B5E600}">
      <dgm:prSet/>
      <dgm:spPr/>
      <dgm:t>
        <a:bodyPr/>
        <a:lstStyle/>
        <a:p>
          <a:r>
            <a:rPr lang="de-DE" dirty="0" err="1" smtClean="0"/>
            <a:t>Certificates</a:t>
          </a:r>
          <a:endParaRPr lang="de-DE" dirty="0"/>
        </a:p>
      </dgm:t>
    </dgm:pt>
    <dgm:pt modelId="{D486AB0F-72F6-8646-9998-CCD82F43C5E6}" type="sibTrans" cxnId="{0BEAC396-279C-F549-AB7A-6976B707A344}">
      <dgm:prSet/>
      <dgm:spPr/>
      <dgm:t>
        <a:bodyPr/>
        <a:lstStyle/>
        <a:p>
          <a:endParaRPr lang="de-DE"/>
        </a:p>
      </dgm:t>
    </dgm:pt>
    <dgm:pt modelId="{973A519B-701F-B241-895B-CD148A1A46C1}" type="parTrans" cxnId="{0BEAC396-279C-F549-AB7A-6976B707A344}">
      <dgm:prSet/>
      <dgm:spPr/>
      <dgm:t>
        <a:bodyPr/>
        <a:lstStyle/>
        <a:p>
          <a:endParaRPr lang="de-DE"/>
        </a:p>
      </dgm:t>
    </dgm:pt>
    <dgm:pt modelId="{C7935561-C181-F740-9F21-4191FA6BE285}">
      <dgm:prSet phldrT="[Text]"/>
      <dgm:spPr/>
      <dgm:t>
        <a:bodyPr/>
        <a:lstStyle/>
        <a:p>
          <a:r>
            <a:rPr lang="de-DE" dirty="0" err="1" smtClean="0"/>
            <a:t>Graphical</a:t>
          </a:r>
          <a:r>
            <a:rPr lang="de-DE" dirty="0" smtClean="0"/>
            <a:t> Password</a:t>
          </a:r>
          <a:endParaRPr lang="de-DE" dirty="0"/>
        </a:p>
      </dgm:t>
    </dgm:pt>
    <dgm:pt modelId="{2A9A9C81-4944-4C4F-8532-28A5C9F66620}" type="parTrans" cxnId="{9B6FDF4D-2EDE-664F-A70A-58A1256B5DC9}">
      <dgm:prSet/>
      <dgm:spPr/>
      <dgm:t>
        <a:bodyPr/>
        <a:lstStyle/>
        <a:p>
          <a:endParaRPr lang="de-DE"/>
        </a:p>
      </dgm:t>
    </dgm:pt>
    <dgm:pt modelId="{B3B57069-47BB-934E-BD7A-7C9E6DAB9A8D}" type="sibTrans" cxnId="{9B6FDF4D-2EDE-664F-A70A-58A1256B5DC9}">
      <dgm:prSet/>
      <dgm:spPr/>
      <dgm:t>
        <a:bodyPr/>
        <a:lstStyle/>
        <a:p>
          <a:endParaRPr lang="de-DE"/>
        </a:p>
      </dgm:t>
    </dgm:pt>
    <dgm:pt modelId="{1A04AFFC-6234-FD4F-A62F-6D2D0353055E}" type="pres">
      <dgm:prSet presAssocID="{AC88602D-3B6B-5842-A1F9-B31532329E5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56A9621-F305-4F4D-BFE8-661801E63A9B}" type="pres">
      <dgm:prSet presAssocID="{70F3B91C-4266-2E46-B957-653B5E0AAA71}" presName="Name5" presStyleLbl="venn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774ACA5-D3A0-384B-9866-187206273F13}" type="pres">
      <dgm:prSet presAssocID="{D4628168-65EF-714B-BAC9-940914E77234}" presName="space" presStyleCnt="0"/>
      <dgm:spPr/>
    </dgm:pt>
    <dgm:pt modelId="{C0012E20-81D5-4840-863E-E9C8F6822BCE}" type="pres">
      <dgm:prSet presAssocID="{C7935561-C181-F740-9F21-4191FA6BE285}" presName="Name5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DB0FE1C-AE0C-D540-A0BA-1E7B28F43C18}" type="pres">
      <dgm:prSet presAssocID="{B3B57069-47BB-934E-BD7A-7C9E6DAB9A8D}" presName="space" presStyleCnt="0"/>
      <dgm:spPr/>
    </dgm:pt>
    <dgm:pt modelId="{F04BC4C7-4552-F945-A0D0-EDFDA5410717}" type="pres">
      <dgm:prSet presAssocID="{B91AF74E-F07C-4847-8D42-B329722C1AD8}" presName="Name5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F270843-571E-A042-B4FD-91914738FCBD}" type="pres">
      <dgm:prSet presAssocID="{1A1A5344-D89B-DC42-9446-9AA5A869C610}" presName="space" presStyleCnt="0"/>
      <dgm:spPr/>
    </dgm:pt>
    <dgm:pt modelId="{619AD070-05AC-594B-A51D-90EABCFD661A}" type="pres">
      <dgm:prSet presAssocID="{8733E0A7-D6EB-3547-933C-B73C5A99FD01}" presName="Name5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7B35C8-14F7-2042-825F-B1D4F1D396AD}" type="pres">
      <dgm:prSet presAssocID="{08643AE4-19E5-EC4A-AAF7-2051C9A197E4}" presName="space" presStyleCnt="0"/>
      <dgm:spPr/>
    </dgm:pt>
    <dgm:pt modelId="{32C9E439-0F2A-E14A-815A-0BD8B1A42274}" type="pres">
      <dgm:prSet presAssocID="{29771744-EC01-AC42-99F6-DBA9879B69E5}" presName="Name5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7F76DC9-A49F-F54A-AFC5-C7762DF21679}" type="pres">
      <dgm:prSet presAssocID="{F17E8402-D59E-8F47-8468-68B0D7FD3236}" presName="space" presStyleCnt="0"/>
      <dgm:spPr/>
    </dgm:pt>
    <dgm:pt modelId="{09A0A20B-91A3-5348-BBD8-2218A072D7E1}" type="pres">
      <dgm:prSet presAssocID="{BA10148C-5C4A-984A-8327-E7E724B5E600}" presName="Name5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BEAC396-279C-F549-AB7A-6976B707A344}" srcId="{AC88602D-3B6B-5842-A1F9-B31532329E5E}" destId="{BA10148C-5C4A-984A-8327-E7E724B5E600}" srcOrd="5" destOrd="0" parTransId="{973A519B-701F-B241-895B-CD148A1A46C1}" sibTransId="{D486AB0F-72F6-8646-9998-CCD82F43C5E6}"/>
    <dgm:cxn modelId="{82315A82-A285-184D-A7A4-3D874E45711B}" type="presOf" srcId="{29771744-EC01-AC42-99F6-DBA9879B69E5}" destId="{32C9E439-0F2A-E14A-815A-0BD8B1A42274}" srcOrd="0" destOrd="0" presId="urn:microsoft.com/office/officeart/2005/8/layout/venn3"/>
    <dgm:cxn modelId="{0EE8F574-970B-6B4A-9C41-32C0CAC3BB01}" srcId="{AC88602D-3B6B-5842-A1F9-B31532329E5E}" destId="{8733E0A7-D6EB-3547-933C-B73C5A99FD01}" srcOrd="3" destOrd="0" parTransId="{60759C9F-6D77-2B46-B196-7DA0E8114CB6}" sibTransId="{08643AE4-19E5-EC4A-AAF7-2051C9A197E4}"/>
    <dgm:cxn modelId="{8A7CE55A-9E33-4743-8397-88F5E2C8E662}" type="presOf" srcId="{B91AF74E-F07C-4847-8D42-B329722C1AD8}" destId="{F04BC4C7-4552-F945-A0D0-EDFDA5410717}" srcOrd="0" destOrd="0" presId="urn:microsoft.com/office/officeart/2005/8/layout/venn3"/>
    <dgm:cxn modelId="{89AF26E6-3765-1D4B-ACE3-AB713C774C8F}" type="presOf" srcId="{8733E0A7-D6EB-3547-933C-B73C5A99FD01}" destId="{619AD070-05AC-594B-A51D-90EABCFD661A}" srcOrd="0" destOrd="0" presId="urn:microsoft.com/office/officeart/2005/8/layout/venn3"/>
    <dgm:cxn modelId="{F5804C70-F7BA-074B-B3F8-98F40F8A87B5}" srcId="{AC88602D-3B6B-5842-A1F9-B31532329E5E}" destId="{B91AF74E-F07C-4847-8D42-B329722C1AD8}" srcOrd="2" destOrd="0" parTransId="{F1FB9ED0-DACD-BF48-A98C-453BFE4C3CE1}" sibTransId="{1A1A5344-D89B-DC42-9446-9AA5A869C610}"/>
    <dgm:cxn modelId="{7060ED3A-52A6-5940-A342-476FAFAAF686}" type="presOf" srcId="{C7935561-C181-F740-9F21-4191FA6BE285}" destId="{C0012E20-81D5-4840-863E-E9C8F6822BCE}" srcOrd="0" destOrd="0" presId="urn:microsoft.com/office/officeart/2005/8/layout/venn3"/>
    <dgm:cxn modelId="{B369641E-8724-4B4A-8535-32CB44CA6C0D}" type="presOf" srcId="{BA10148C-5C4A-984A-8327-E7E724B5E600}" destId="{09A0A20B-91A3-5348-BBD8-2218A072D7E1}" srcOrd="0" destOrd="0" presId="urn:microsoft.com/office/officeart/2005/8/layout/venn3"/>
    <dgm:cxn modelId="{B776AEA5-30E5-0042-8E68-778C2174AF87}" type="presOf" srcId="{70F3B91C-4266-2E46-B957-653B5E0AAA71}" destId="{156A9621-F305-4F4D-BFE8-661801E63A9B}" srcOrd="0" destOrd="0" presId="urn:microsoft.com/office/officeart/2005/8/layout/venn3"/>
    <dgm:cxn modelId="{6BF19E6D-CFE7-1048-B434-059B0DD14F2D}" srcId="{AC88602D-3B6B-5842-A1F9-B31532329E5E}" destId="{70F3B91C-4266-2E46-B957-653B5E0AAA71}" srcOrd="0" destOrd="0" parTransId="{3AD5ED9B-ED9F-1646-AA69-50BC1E35CBCD}" sibTransId="{D4628168-65EF-714B-BAC9-940914E77234}"/>
    <dgm:cxn modelId="{F0BE2493-5D4E-FE41-82EE-91291F24460A}" srcId="{AC88602D-3B6B-5842-A1F9-B31532329E5E}" destId="{29771744-EC01-AC42-99F6-DBA9879B69E5}" srcOrd="4" destOrd="0" parTransId="{4935BB4C-6544-F34F-BD7F-4FA0FF6027BC}" sibTransId="{F17E8402-D59E-8F47-8468-68B0D7FD3236}"/>
    <dgm:cxn modelId="{9B6FDF4D-2EDE-664F-A70A-58A1256B5DC9}" srcId="{AC88602D-3B6B-5842-A1F9-B31532329E5E}" destId="{C7935561-C181-F740-9F21-4191FA6BE285}" srcOrd="1" destOrd="0" parTransId="{2A9A9C81-4944-4C4F-8532-28A5C9F66620}" sibTransId="{B3B57069-47BB-934E-BD7A-7C9E6DAB9A8D}"/>
    <dgm:cxn modelId="{0C57D7AF-C0EF-BB41-B187-33302EE6651F}" type="presOf" srcId="{AC88602D-3B6B-5842-A1F9-B31532329E5E}" destId="{1A04AFFC-6234-FD4F-A62F-6D2D0353055E}" srcOrd="0" destOrd="0" presId="urn:microsoft.com/office/officeart/2005/8/layout/venn3"/>
    <dgm:cxn modelId="{B3771F96-9845-5349-8AC3-201320D511FD}" type="presParOf" srcId="{1A04AFFC-6234-FD4F-A62F-6D2D0353055E}" destId="{156A9621-F305-4F4D-BFE8-661801E63A9B}" srcOrd="0" destOrd="0" presId="urn:microsoft.com/office/officeart/2005/8/layout/venn3"/>
    <dgm:cxn modelId="{C9F4DC77-E705-BB40-AC30-AD018AAEB73E}" type="presParOf" srcId="{1A04AFFC-6234-FD4F-A62F-6D2D0353055E}" destId="{D774ACA5-D3A0-384B-9866-187206273F13}" srcOrd="1" destOrd="0" presId="urn:microsoft.com/office/officeart/2005/8/layout/venn3"/>
    <dgm:cxn modelId="{E6374283-24F1-394C-A42F-28F164BF633E}" type="presParOf" srcId="{1A04AFFC-6234-FD4F-A62F-6D2D0353055E}" destId="{C0012E20-81D5-4840-863E-E9C8F6822BCE}" srcOrd="2" destOrd="0" presId="urn:microsoft.com/office/officeart/2005/8/layout/venn3"/>
    <dgm:cxn modelId="{5B929B77-5532-9946-B153-6C9E6FEC60B9}" type="presParOf" srcId="{1A04AFFC-6234-FD4F-A62F-6D2D0353055E}" destId="{7DB0FE1C-AE0C-D540-A0BA-1E7B28F43C18}" srcOrd="3" destOrd="0" presId="urn:microsoft.com/office/officeart/2005/8/layout/venn3"/>
    <dgm:cxn modelId="{8DC3C6B6-E98A-9F40-87B4-9960B209923D}" type="presParOf" srcId="{1A04AFFC-6234-FD4F-A62F-6D2D0353055E}" destId="{F04BC4C7-4552-F945-A0D0-EDFDA5410717}" srcOrd="4" destOrd="0" presId="urn:microsoft.com/office/officeart/2005/8/layout/venn3"/>
    <dgm:cxn modelId="{B0F66344-8A34-3446-9A5C-6984D3B567AD}" type="presParOf" srcId="{1A04AFFC-6234-FD4F-A62F-6D2D0353055E}" destId="{2F270843-571E-A042-B4FD-91914738FCBD}" srcOrd="5" destOrd="0" presId="urn:microsoft.com/office/officeart/2005/8/layout/venn3"/>
    <dgm:cxn modelId="{4A0DDA35-8874-8548-97C0-4A18AEA948A6}" type="presParOf" srcId="{1A04AFFC-6234-FD4F-A62F-6D2D0353055E}" destId="{619AD070-05AC-594B-A51D-90EABCFD661A}" srcOrd="6" destOrd="0" presId="urn:microsoft.com/office/officeart/2005/8/layout/venn3"/>
    <dgm:cxn modelId="{F51A5926-4693-514C-ABD6-7FA72BF92E75}" type="presParOf" srcId="{1A04AFFC-6234-FD4F-A62F-6D2D0353055E}" destId="{297B35C8-14F7-2042-825F-B1D4F1D396AD}" srcOrd="7" destOrd="0" presId="urn:microsoft.com/office/officeart/2005/8/layout/venn3"/>
    <dgm:cxn modelId="{B422688B-02A1-F045-A1A8-211208F41F34}" type="presParOf" srcId="{1A04AFFC-6234-FD4F-A62F-6D2D0353055E}" destId="{32C9E439-0F2A-E14A-815A-0BD8B1A42274}" srcOrd="8" destOrd="0" presId="urn:microsoft.com/office/officeart/2005/8/layout/venn3"/>
    <dgm:cxn modelId="{43CBEB89-65B8-0D48-A3BC-976ED7FEF6B2}" type="presParOf" srcId="{1A04AFFC-6234-FD4F-A62F-6D2D0353055E}" destId="{F7F76DC9-A49F-F54A-AFC5-C7762DF21679}" srcOrd="9" destOrd="0" presId="urn:microsoft.com/office/officeart/2005/8/layout/venn3"/>
    <dgm:cxn modelId="{434B363E-41FE-F347-874A-2A6A24CF3C72}" type="presParOf" srcId="{1A04AFFC-6234-FD4F-A62F-6D2D0353055E}" destId="{09A0A20B-91A3-5348-BBD8-2218A072D7E1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2B9CBC-0B0F-AE4A-9F15-A649FEEC2E4A}">
      <dsp:nvSpPr>
        <dsp:cNvPr id="0" name=""/>
        <dsp:cNvSpPr/>
      </dsp:nvSpPr>
      <dsp:spPr>
        <a:xfrm>
          <a:off x="4369" y="1249741"/>
          <a:ext cx="1490158" cy="7450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dirty="0" smtClean="0"/>
            <a:t>Usability &amp; </a:t>
          </a:r>
          <a:r>
            <a:rPr lang="en-GB" sz="1500" kern="1200" noProof="0" dirty="0" err="1" smtClean="0"/>
            <a:t>Funtionality</a:t>
          </a:r>
          <a:endParaRPr lang="en-GB" sz="1500" kern="1200" noProof="0" dirty="0"/>
        </a:p>
      </dsp:txBody>
      <dsp:txXfrm>
        <a:off x="26192" y="1271564"/>
        <a:ext cx="1446512" cy="701433"/>
      </dsp:txXfrm>
    </dsp:sp>
    <dsp:sp modelId="{0A578CF5-1F72-2046-9CFE-A4D685C73611}">
      <dsp:nvSpPr>
        <dsp:cNvPr id="0" name=""/>
        <dsp:cNvSpPr/>
      </dsp:nvSpPr>
      <dsp:spPr>
        <a:xfrm>
          <a:off x="153385" y="1994821"/>
          <a:ext cx="149015" cy="558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809"/>
              </a:lnTo>
              <a:lnTo>
                <a:pt x="149015" y="55880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6AC247-18F0-8D43-80FF-061CBA42B528}">
      <dsp:nvSpPr>
        <dsp:cNvPr id="0" name=""/>
        <dsp:cNvSpPr/>
      </dsp:nvSpPr>
      <dsp:spPr>
        <a:xfrm>
          <a:off x="302401" y="2181090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smtClean="0"/>
            <a:t>AccessTime</a:t>
          </a:r>
          <a:endParaRPr lang="en-GB" sz="1200" b="1" kern="1200" dirty="0"/>
        </a:p>
      </dsp:txBody>
      <dsp:txXfrm>
        <a:off x="324224" y="2202913"/>
        <a:ext cx="1148480" cy="701433"/>
      </dsp:txXfrm>
    </dsp:sp>
    <dsp:sp modelId="{A9F09759-C6FB-B44E-A286-60524123D0AF}">
      <dsp:nvSpPr>
        <dsp:cNvPr id="0" name=""/>
        <dsp:cNvSpPr/>
      </dsp:nvSpPr>
      <dsp:spPr>
        <a:xfrm>
          <a:off x="153385" y="1994821"/>
          <a:ext cx="149015" cy="1490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0158"/>
              </a:lnTo>
              <a:lnTo>
                <a:pt x="149015" y="14901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E5E1E-1567-9F40-B40E-6FC28805D95F}">
      <dsp:nvSpPr>
        <dsp:cNvPr id="0" name=""/>
        <dsp:cNvSpPr/>
      </dsp:nvSpPr>
      <dsp:spPr>
        <a:xfrm>
          <a:off x="302401" y="3112439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Acceptability</a:t>
          </a:r>
          <a:endParaRPr lang="en-GB" sz="1200" kern="1200" dirty="0"/>
        </a:p>
      </dsp:txBody>
      <dsp:txXfrm>
        <a:off x="324224" y="3134262"/>
        <a:ext cx="1148480" cy="701433"/>
      </dsp:txXfrm>
    </dsp:sp>
    <dsp:sp modelId="{96CCA486-F2B7-1240-97C4-284E9CEB8F26}">
      <dsp:nvSpPr>
        <dsp:cNvPr id="0" name=""/>
        <dsp:cNvSpPr/>
      </dsp:nvSpPr>
      <dsp:spPr>
        <a:xfrm>
          <a:off x="1867067" y="1249741"/>
          <a:ext cx="1490158" cy="7450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Security</a:t>
          </a:r>
          <a:endParaRPr lang="en-GB" sz="1500" kern="1200" dirty="0"/>
        </a:p>
      </dsp:txBody>
      <dsp:txXfrm>
        <a:off x="1888890" y="1271564"/>
        <a:ext cx="1446512" cy="701433"/>
      </dsp:txXfrm>
    </dsp:sp>
    <dsp:sp modelId="{31FCF765-6398-2B4A-837C-C9A7AD6FA8F8}">
      <dsp:nvSpPr>
        <dsp:cNvPr id="0" name=""/>
        <dsp:cNvSpPr/>
      </dsp:nvSpPr>
      <dsp:spPr>
        <a:xfrm>
          <a:off x="2016083" y="1994821"/>
          <a:ext cx="149015" cy="558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809"/>
              </a:lnTo>
              <a:lnTo>
                <a:pt x="149015" y="55880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74CD42-DE49-274F-A6F7-3BFF218FD1BB}">
      <dsp:nvSpPr>
        <dsp:cNvPr id="0" name=""/>
        <dsp:cNvSpPr/>
      </dsp:nvSpPr>
      <dsp:spPr>
        <a:xfrm>
          <a:off x="2165099" y="2181090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Distinctiveness</a:t>
          </a:r>
          <a:endParaRPr lang="en-GB" sz="1200" kern="1200" dirty="0"/>
        </a:p>
      </dsp:txBody>
      <dsp:txXfrm>
        <a:off x="2186922" y="2202913"/>
        <a:ext cx="1148480" cy="701433"/>
      </dsp:txXfrm>
    </dsp:sp>
    <dsp:sp modelId="{2D245A73-F2D8-AA4F-948E-ECC732550B4E}">
      <dsp:nvSpPr>
        <dsp:cNvPr id="0" name=""/>
        <dsp:cNvSpPr/>
      </dsp:nvSpPr>
      <dsp:spPr>
        <a:xfrm>
          <a:off x="2016083" y="1994821"/>
          <a:ext cx="149015" cy="1490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0158"/>
              </a:lnTo>
              <a:lnTo>
                <a:pt x="149015" y="14901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290346-ED33-0D41-A955-2CE66C22809E}">
      <dsp:nvSpPr>
        <dsp:cNvPr id="0" name=""/>
        <dsp:cNvSpPr/>
      </dsp:nvSpPr>
      <dsp:spPr>
        <a:xfrm>
          <a:off x="2165099" y="3112439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Resistance to Attacks</a:t>
          </a:r>
          <a:endParaRPr lang="en-GB" sz="1200" kern="1200" dirty="0"/>
        </a:p>
      </dsp:txBody>
      <dsp:txXfrm>
        <a:off x="2186922" y="3134262"/>
        <a:ext cx="1148480" cy="701433"/>
      </dsp:txXfrm>
    </dsp:sp>
    <dsp:sp modelId="{3A8CFC9F-BE54-8B4E-9EB7-25BB79C18151}">
      <dsp:nvSpPr>
        <dsp:cNvPr id="0" name=""/>
        <dsp:cNvSpPr/>
      </dsp:nvSpPr>
      <dsp:spPr>
        <a:xfrm>
          <a:off x="3729765" y="1249741"/>
          <a:ext cx="1490158" cy="7450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smtClean="0"/>
            <a:t>Accuracy</a:t>
          </a:r>
          <a:endParaRPr lang="en-GB" sz="1500" kern="1200" noProof="0" dirty="0"/>
        </a:p>
      </dsp:txBody>
      <dsp:txXfrm>
        <a:off x="3751588" y="1271564"/>
        <a:ext cx="1446512" cy="701433"/>
      </dsp:txXfrm>
    </dsp:sp>
    <dsp:sp modelId="{107189E4-7D61-E14F-ABEB-7658C6ED0763}">
      <dsp:nvSpPr>
        <dsp:cNvPr id="0" name=""/>
        <dsp:cNvSpPr/>
      </dsp:nvSpPr>
      <dsp:spPr>
        <a:xfrm>
          <a:off x="3878781" y="1994821"/>
          <a:ext cx="149015" cy="558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809"/>
              </a:lnTo>
              <a:lnTo>
                <a:pt x="149015" y="55880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22BF2-61A5-5A45-97D5-EDFCA743DEFB}">
      <dsp:nvSpPr>
        <dsp:cNvPr id="0" name=""/>
        <dsp:cNvSpPr/>
      </dsp:nvSpPr>
      <dsp:spPr>
        <a:xfrm>
          <a:off x="4027797" y="2181090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False Accept Rate</a:t>
          </a:r>
          <a:endParaRPr lang="en-GB" sz="1200" kern="1200" dirty="0"/>
        </a:p>
      </dsp:txBody>
      <dsp:txXfrm>
        <a:off x="4049620" y="2202913"/>
        <a:ext cx="1148480" cy="701433"/>
      </dsp:txXfrm>
    </dsp:sp>
    <dsp:sp modelId="{543066B4-08D5-0548-99D6-EE243618DB40}">
      <dsp:nvSpPr>
        <dsp:cNvPr id="0" name=""/>
        <dsp:cNvSpPr/>
      </dsp:nvSpPr>
      <dsp:spPr>
        <a:xfrm>
          <a:off x="3878781" y="1994821"/>
          <a:ext cx="149015" cy="1490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0158"/>
              </a:lnTo>
              <a:lnTo>
                <a:pt x="149015" y="14901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8E3586-959C-8847-9BB3-D3FBFBA8841D}">
      <dsp:nvSpPr>
        <dsp:cNvPr id="0" name=""/>
        <dsp:cNvSpPr/>
      </dsp:nvSpPr>
      <dsp:spPr>
        <a:xfrm>
          <a:off x="4027797" y="3112439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False Rejection Rate</a:t>
          </a:r>
          <a:endParaRPr lang="en-GB" sz="1200" kern="1200" dirty="0"/>
        </a:p>
      </dsp:txBody>
      <dsp:txXfrm>
        <a:off x="4049620" y="3134262"/>
        <a:ext cx="1148480" cy="701433"/>
      </dsp:txXfrm>
    </dsp:sp>
    <dsp:sp modelId="{18A76650-2A75-F643-8A00-65835AB006A8}">
      <dsp:nvSpPr>
        <dsp:cNvPr id="0" name=""/>
        <dsp:cNvSpPr/>
      </dsp:nvSpPr>
      <dsp:spPr>
        <a:xfrm>
          <a:off x="5592463" y="1249741"/>
          <a:ext cx="1490158" cy="7450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noProof="0" smtClean="0"/>
            <a:t>Expenditure</a:t>
          </a:r>
          <a:endParaRPr lang="en-GB" sz="1500" kern="1200" noProof="0" dirty="0"/>
        </a:p>
      </dsp:txBody>
      <dsp:txXfrm>
        <a:off x="5614286" y="1271564"/>
        <a:ext cx="1446512" cy="701433"/>
      </dsp:txXfrm>
    </dsp:sp>
    <dsp:sp modelId="{D64F1D9A-FB13-A647-9713-D326547F1CF2}">
      <dsp:nvSpPr>
        <dsp:cNvPr id="0" name=""/>
        <dsp:cNvSpPr/>
      </dsp:nvSpPr>
      <dsp:spPr>
        <a:xfrm>
          <a:off x="5741479" y="1994821"/>
          <a:ext cx="149015" cy="558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809"/>
              </a:lnTo>
              <a:lnTo>
                <a:pt x="149015" y="55880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51F222-11F7-0C4B-9460-B0C638A61AFB}">
      <dsp:nvSpPr>
        <dsp:cNvPr id="0" name=""/>
        <dsp:cNvSpPr/>
      </dsp:nvSpPr>
      <dsp:spPr>
        <a:xfrm>
          <a:off x="5890495" y="2181090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Purchase</a:t>
          </a:r>
          <a:endParaRPr lang="en-GB" sz="1200" kern="1200" dirty="0"/>
        </a:p>
      </dsp:txBody>
      <dsp:txXfrm>
        <a:off x="5912318" y="2202913"/>
        <a:ext cx="1148480" cy="701433"/>
      </dsp:txXfrm>
    </dsp:sp>
    <dsp:sp modelId="{3EB494A0-CA0B-AD44-A982-48CEA8F01709}">
      <dsp:nvSpPr>
        <dsp:cNvPr id="0" name=""/>
        <dsp:cNvSpPr/>
      </dsp:nvSpPr>
      <dsp:spPr>
        <a:xfrm>
          <a:off x="5741479" y="1994821"/>
          <a:ext cx="149015" cy="1490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0158"/>
              </a:lnTo>
              <a:lnTo>
                <a:pt x="149015" y="14901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022AC-F632-F142-A3EE-585297A4229B}">
      <dsp:nvSpPr>
        <dsp:cNvPr id="0" name=""/>
        <dsp:cNvSpPr/>
      </dsp:nvSpPr>
      <dsp:spPr>
        <a:xfrm>
          <a:off x="5890495" y="3112439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Administration</a:t>
          </a:r>
          <a:endParaRPr lang="en-GB" sz="1200" kern="1200" dirty="0"/>
        </a:p>
      </dsp:txBody>
      <dsp:txXfrm>
        <a:off x="5912318" y="3134262"/>
        <a:ext cx="1148480" cy="701433"/>
      </dsp:txXfrm>
    </dsp:sp>
    <dsp:sp modelId="{DB696C98-741A-B247-861C-F89F73611002}">
      <dsp:nvSpPr>
        <dsp:cNvPr id="0" name=""/>
        <dsp:cNvSpPr/>
      </dsp:nvSpPr>
      <dsp:spPr>
        <a:xfrm>
          <a:off x="7455161" y="1249741"/>
          <a:ext cx="1490158" cy="74507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Implementation </a:t>
          </a:r>
          <a:r>
            <a:rPr lang="en-GB" sz="1500" kern="1200" noProof="0" smtClean="0"/>
            <a:t>Effort</a:t>
          </a:r>
          <a:endParaRPr lang="en-GB" sz="1500" kern="1200" noProof="0" dirty="0"/>
        </a:p>
      </dsp:txBody>
      <dsp:txXfrm>
        <a:off x="7476984" y="1271564"/>
        <a:ext cx="1446512" cy="701433"/>
      </dsp:txXfrm>
    </dsp:sp>
    <dsp:sp modelId="{A8F354D7-53DF-5C42-BB8A-A96FFB0E75F9}">
      <dsp:nvSpPr>
        <dsp:cNvPr id="0" name=""/>
        <dsp:cNvSpPr/>
      </dsp:nvSpPr>
      <dsp:spPr>
        <a:xfrm>
          <a:off x="7604177" y="1994821"/>
          <a:ext cx="149015" cy="558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8809"/>
              </a:lnTo>
              <a:lnTo>
                <a:pt x="149015" y="558809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82FC3D-7D89-F844-9E90-2E35AA739EAB}">
      <dsp:nvSpPr>
        <dsp:cNvPr id="0" name=""/>
        <dsp:cNvSpPr/>
      </dsp:nvSpPr>
      <dsp:spPr>
        <a:xfrm>
          <a:off x="7753193" y="2181090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smtClean="0"/>
            <a:t>Software</a:t>
          </a:r>
          <a:endParaRPr lang="en-GB" sz="1200" kern="1200" dirty="0"/>
        </a:p>
      </dsp:txBody>
      <dsp:txXfrm>
        <a:off x="7775016" y="2202913"/>
        <a:ext cx="1148480" cy="701433"/>
      </dsp:txXfrm>
    </dsp:sp>
    <dsp:sp modelId="{4A456888-24D7-414C-8FDE-85C7D6F793E4}">
      <dsp:nvSpPr>
        <dsp:cNvPr id="0" name=""/>
        <dsp:cNvSpPr/>
      </dsp:nvSpPr>
      <dsp:spPr>
        <a:xfrm>
          <a:off x="7604177" y="1994821"/>
          <a:ext cx="149015" cy="1490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0158"/>
              </a:lnTo>
              <a:lnTo>
                <a:pt x="149015" y="149015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7126E5-3FAA-A948-AFA0-76A801508C01}">
      <dsp:nvSpPr>
        <dsp:cNvPr id="0" name=""/>
        <dsp:cNvSpPr/>
      </dsp:nvSpPr>
      <dsp:spPr>
        <a:xfrm>
          <a:off x="7753193" y="3112439"/>
          <a:ext cx="1192126" cy="7450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Hardware</a:t>
          </a:r>
          <a:endParaRPr lang="en-GB" sz="1200" kern="1200" dirty="0"/>
        </a:p>
      </dsp:txBody>
      <dsp:txXfrm>
        <a:off x="7775016" y="3134262"/>
        <a:ext cx="1148480" cy="701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A9621-F305-4F4D-BFE8-661801E63A9B}">
      <dsp:nvSpPr>
        <dsp:cNvPr id="0" name=""/>
        <dsp:cNvSpPr/>
      </dsp:nvSpPr>
      <dsp:spPr>
        <a:xfrm>
          <a:off x="1092" y="1447854"/>
          <a:ext cx="1789501" cy="1789501"/>
        </a:xfrm>
        <a:prstGeom prst="ellipse">
          <a:avLst/>
        </a:prstGeom>
        <a:solidFill>
          <a:schemeClr val="accent3">
            <a:shade val="80000"/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482" tIns="20320" rIns="9848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Credentials</a:t>
          </a:r>
          <a:endParaRPr lang="de-DE" sz="1600" kern="1200" dirty="0"/>
        </a:p>
      </dsp:txBody>
      <dsp:txXfrm>
        <a:off x="263158" y="1709920"/>
        <a:ext cx="1265369" cy="1265369"/>
      </dsp:txXfrm>
    </dsp:sp>
    <dsp:sp modelId="{C0012E20-81D5-4840-863E-E9C8F6822BCE}">
      <dsp:nvSpPr>
        <dsp:cNvPr id="0" name=""/>
        <dsp:cNvSpPr/>
      </dsp:nvSpPr>
      <dsp:spPr>
        <a:xfrm>
          <a:off x="1432693" y="1447854"/>
          <a:ext cx="1789501" cy="1789501"/>
        </a:xfrm>
        <a:prstGeom prst="ellipse">
          <a:avLst/>
        </a:prstGeom>
        <a:solidFill>
          <a:schemeClr val="accent3">
            <a:shade val="80000"/>
            <a:alpha val="50000"/>
            <a:hueOff val="-4"/>
            <a:satOff val="2045"/>
            <a:lumOff val="1163"/>
            <a:alphaOff val="6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482" tIns="20320" rIns="9848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Graphical</a:t>
          </a:r>
          <a:r>
            <a:rPr lang="de-DE" sz="1600" kern="1200" dirty="0" smtClean="0"/>
            <a:t> Password</a:t>
          </a:r>
          <a:endParaRPr lang="de-DE" sz="1600" kern="1200" dirty="0"/>
        </a:p>
      </dsp:txBody>
      <dsp:txXfrm>
        <a:off x="1694759" y="1709920"/>
        <a:ext cx="1265369" cy="1265369"/>
      </dsp:txXfrm>
    </dsp:sp>
    <dsp:sp modelId="{F04BC4C7-4552-F945-A0D0-EDFDA5410717}">
      <dsp:nvSpPr>
        <dsp:cNvPr id="0" name=""/>
        <dsp:cNvSpPr/>
      </dsp:nvSpPr>
      <dsp:spPr>
        <a:xfrm>
          <a:off x="2864294" y="1447854"/>
          <a:ext cx="1789501" cy="1789501"/>
        </a:xfrm>
        <a:prstGeom prst="ellipse">
          <a:avLst/>
        </a:prstGeom>
        <a:solidFill>
          <a:schemeClr val="accent3">
            <a:shade val="80000"/>
            <a:alpha val="50000"/>
            <a:hueOff val="-8"/>
            <a:satOff val="4089"/>
            <a:lumOff val="2326"/>
            <a:alphaOff val="12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482" tIns="20320" rIns="9848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Software Token</a:t>
          </a:r>
          <a:endParaRPr lang="de-DE" sz="1600" kern="1200" dirty="0"/>
        </a:p>
      </dsp:txBody>
      <dsp:txXfrm>
        <a:off x="3126360" y="1709920"/>
        <a:ext cx="1265369" cy="1265369"/>
      </dsp:txXfrm>
    </dsp:sp>
    <dsp:sp modelId="{619AD070-05AC-594B-A51D-90EABCFD661A}">
      <dsp:nvSpPr>
        <dsp:cNvPr id="0" name=""/>
        <dsp:cNvSpPr/>
      </dsp:nvSpPr>
      <dsp:spPr>
        <a:xfrm>
          <a:off x="4295894" y="1447854"/>
          <a:ext cx="1789501" cy="1789501"/>
        </a:xfrm>
        <a:prstGeom prst="ellipse">
          <a:avLst/>
        </a:prstGeom>
        <a:solidFill>
          <a:schemeClr val="accent3">
            <a:shade val="80000"/>
            <a:alpha val="50000"/>
            <a:hueOff val="-11"/>
            <a:satOff val="6134"/>
            <a:lumOff val="3489"/>
            <a:alphaOff val="18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482" tIns="20320" rIns="9848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WLAN</a:t>
          </a:r>
          <a:endParaRPr lang="de-DE" sz="1600" kern="1200" dirty="0"/>
        </a:p>
      </dsp:txBody>
      <dsp:txXfrm>
        <a:off x="4557960" y="1709920"/>
        <a:ext cx="1265369" cy="1265369"/>
      </dsp:txXfrm>
    </dsp:sp>
    <dsp:sp modelId="{32C9E439-0F2A-E14A-815A-0BD8B1A42274}">
      <dsp:nvSpPr>
        <dsp:cNvPr id="0" name=""/>
        <dsp:cNvSpPr/>
      </dsp:nvSpPr>
      <dsp:spPr>
        <a:xfrm>
          <a:off x="5727495" y="1447854"/>
          <a:ext cx="1789501" cy="1789501"/>
        </a:xfrm>
        <a:prstGeom prst="ellipse">
          <a:avLst/>
        </a:prstGeom>
        <a:solidFill>
          <a:schemeClr val="accent3">
            <a:shade val="80000"/>
            <a:alpha val="50000"/>
            <a:hueOff val="-15"/>
            <a:satOff val="8178"/>
            <a:lumOff val="4652"/>
            <a:alphaOff val="24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482" tIns="20320" rIns="9848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NFC</a:t>
          </a:r>
          <a:endParaRPr lang="de-DE" sz="1600" kern="1200" dirty="0"/>
        </a:p>
      </dsp:txBody>
      <dsp:txXfrm>
        <a:off x="5989561" y="1709920"/>
        <a:ext cx="1265369" cy="1265369"/>
      </dsp:txXfrm>
    </dsp:sp>
    <dsp:sp modelId="{09A0A20B-91A3-5348-BBD8-2218A072D7E1}">
      <dsp:nvSpPr>
        <dsp:cNvPr id="0" name=""/>
        <dsp:cNvSpPr/>
      </dsp:nvSpPr>
      <dsp:spPr>
        <a:xfrm>
          <a:off x="7159096" y="1447854"/>
          <a:ext cx="1789501" cy="1789501"/>
        </a:xfrm>
        <a:prstGeom prst="ellipse">
          <a:avLst/>
        </a:prstGeom>
        <a:solidFill>
          <a:schemeClr val="accent3">
            <a:shade val="80000"/>
            <a:alpha val="50000"/>
            <a:hueOff val="-19"/>
            <a:satOff val="10223"/>
            <a:lumOff val="5815"/>
            <a:alphaOff val="3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8482" tIns="20320" rIns="9848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err="1" smtClean="0"/>
            <a:t>Certificates</a:t>
          </a:r>
          <a:endParaRPr lang="de-DE" sz="1600" kern="1200" dirty="0"/>
        </a:p>
      </dsp:txBody>
      <dsp:txXfrm>
        <a:off x="7421162" y="1709920"/>
        <a:ext cx="1265369" cy="1265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E3ABCC-7FAF-DA4D-A87B-6E82BF4BF12E}">
      <dsp:nvSpPr>
        <dsp:cNvPr id="0" name=""/>
        <dsp:cNvSpPr/>
      </dsp:nvSpPr>
      <dsp:spPr>
        <a:xfrm>
          <a:off x="2799" y="40670"/>
          <a:ext cx="2447820" cy="244782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4712" tIns="49530" rIns="134712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900" kern="1200" dirty="0" smtClean="0"/>
            <a:t>Mobile Desk</a:t>
          </a:r>
          <a:endParaRPr lang="de-DE" sz="3900" kern="1200" dirty="0"/>
        </a:p>
      </dsp:txBody>
      <dsp:txXfrm>
        <a:off x="361274" y="399145"/>
        <a:ext cx="1730870" cy="1730870"/>
      </dsp:txXfrm>
    </dsp:sp>
    <dsp:sp modelId="{0CBB0789-6D5B-8D44-BF07-91C7395F793A}">
      <dsp:nvSpPr>
        <dsp:cNvPr id="0" name=""/>
        <dsp:cNvSpPr/>
      </dsp:nvSpPr>
      <dsp:spPr>
        <a:xfrm>
          <a:off x="1961055" y="40670"/>
          <a:ext cx="2447820" cy="244782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4712" tIns="49530" rIns="134712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900" kern="1200" dirty="0" smtClean="0"/>
            <a:t>QR-Code</a:t>
          </a:r>
          <a:endParaRPr lang="de-DE" sz="3900" kern="1200" dirty="0"/>
        </a:p>
      </dsp:txBody>
      <dsp:txXfrm>
        <a:off x="2319530" y="399145"/>
        <a:ext cx="1730870" cy="1730870"/>
      </dsp:txXfrm>
    </dsp:sp>
    <dsp:sp modelId="{E007A6CA-6B58-DC47-9413-8E929CE7F727}">
      <dsp:nvSpPr>
        <dsp:cNvPr id="0" name=""/>
        <dsp:cNvSpPr/>
      </dsp:nvSpPr>
      <dsp:spPr>
        <a:xfrm>
          <a:off x="3919312" y="40670"/>
          <a:ext cx="2447820" cy="244782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4712" tIns="49530" rIns="134712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900" kern="1200" dirty="0" smtClean="0"/>
            <a:t>Mobile Key</a:t>
          </a:r>
          <a:endParaRPr lang="de-DE" sz="3900" kern="1200" dirty="0"/>
        </a:p>
      </dsp:txBody>
      <dsp:txXfrm>
        <a:off x="4277787" y="399145"/>
        <a:ext cx="1730870" cy="17308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6A9621-F305-4F4D-BFE8-661801E63A9B}">
      <dsp:nvSpPr>
        <dsp:cNvPr id="0" name=""/>
        <dsp:cNvSpPr/>
      </dsp:nvSpPr>
      <dsp:spPr>
        <a:xfrm>
          <a:off x="926" y="1045602"/>
          <a:ext cx="1517455" cy="1517455"/>
        </a:xfrm>
        <a:prstGeom prst="ellipse">
          <a:avLst/>
        </a:prstGeom>
        <a:solidFill>
          <a:schemeClr val="accent3">
            <a:shade val="80000"/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3511" tIns="17780" rIns="83511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err="1" smtClean="0"/>
            <a:t>Credentials</a:t>
          </a:r>
          <a:endParaRPr lang="de-DE" sz="1400" kern="1200" dirty="0"/>
        </a:p>
      </dsp:txBody>
      <dsp:txXfrm>
        <a:off x="223152" y="1267828"/>
        <a:ext cx="1073003" cy="1073003"/>
      </dsp:txXfrm>
    </dsp:sp>
    <dsp:sp modelId="{C0012E20-81D5-4840-863E-E9C8F6822BCE}">
      <dsp:nvSpPr>
        <dsp:cNvPr id="0" name=""/>
        <dsp:cNvSpPr/>
      </dsp:nvSpPr>
      <dsp:spPr>
        <a:xfrm>
          <a:off x="1214891" y="1045602"/>
          <a:ext cx="1517455" cy="1517455"/>
        </a:xfrm>
        <a:prstGeom prst="ellipse">
          <a:avLst/>
        </a:prstGeom>
        <a:solidFill>
          <a:schemeClr val="accent3">
            <a:shade val="80000"/>
            <a:alpha val="50000"/>
            <a:hueOff val="-4"/>
            <a:satOff val="2045"/>
            <a:lumOff val="1163"/>
            <a:alphaOff val="6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3511" tIns="17780" rIns="83511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err="1" smtClean="0"/>
            <a:t>Graphical</a:t>
          </a:r>
          <a:r>
            <a:rPr lang="de-DE" sz="1400" kern="1200" dirty="0" smtClean="0"/>
            <a:t> Password</a:t>
          </a:r>
          <a:endParaRPr lang="de-DE" sz="1400" kern="1200" dirty="0"/>
        </a:p>
      </dsp:txBody>
      <dsp:txXfrm>
        <a:off x="1437117" y="1267828"/>
        <a:ext cx="1073003" cy="1073003"/>
      </dsp:txXfrm>
    </dsp:sp>
    <dsp:sp modelId="{F04BC4C7-4552-F945-A0D0-EDFDA5410717}">
      <dsp:nvSpPr>
        <dsp:cNvPr id="0" name=""/>
        <dsp:cNvSpPr/>
      </dsp:nvSpPr>
      <dsp:spPr>
        <a:xfrm>
          <a:off x="2428855" y="1045602"/>
          <a:ext cx="1517455" cy="1517455"/>
        </a:xfrm>
        <a:prstGeom prst="ellipse">
          <a:avLst/>
        </a:prstGeom>
        <a:solidFill>
          <a:schemeClr val="accent3">
            <a:shade val="80000"/>
            <a:alpha val="50000"/>
            <a:hueOff val="-8"/>
            <a:satOff val="4089"/>
            <a:lumOff val="2326"/>
            <a:alphaOff val="12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3511" tIns="17780" rIns="83511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Software Token</a:t>
          </a:r>
          <a:endParaRPr lang="de-DE" sz="1400" kern="1200" dirty="0"/>
        </a:p>
      </dsp:txBody>
      <dsp:txXfrm>
        <a:off x="2651081" y="1267828"/>
        <a:ext cx="1073003" cy="1073003"/>
      </dsp:txXfrm>
    </dsp:sp>
    <dsp:sp modelId="{619AD070-05AC-594B-A51D-90EABCFD661A}">
      <dsp:nvSpPr>
        <dsp:cNvPr id="0" name=""/>
        <dsp:cNvSpPr/>
      </dsp:nvSpPr>
      <dsp:spPr>
        <a:xfrm>
          <a:off x="3642820" y="1045602"/>
          <a:ext cx="1517455" cy="1517455"/>
        </a:xfrm>
        <a:prstGeom prst="ellipse">
          <a:avLst/>
        </a:prstGeom>
        <a:solidFill>
          <a:schemeClr val="accent3">
            <a:shade val="80000"/>
            <a:alpha val="50000"/>
            <a:hueOff val="-11"/>
            <a:satOff val="6134"/>
            <a:lumOff val="3489"/>
            <a:alphaOff val="18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3511" tIns="17780" rIns="83511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WLAN</a:t>
          </a:r>
          <a:endParaRPr lang="de-DE" sz="1400" kern="1200" dirty="0"/>
        </a:p>
      </dsp:txBody>
      <dsp:txXfrm>
        <a:off x="3865046" y="1267828"/>
        <a:ext cx="1073003" cy="1073003"/>
      </dsp:txXfrm>
    </dsp:sp>
    <dsp:sp modelId="{32C9E439-0F2A-E14A-815A-0BD8B1A42274}">
      <dsp:nvSpPr>
        <dsp:cNvPr id="0" name=""/>
        <dsp:cNvSpPr/>
      </dsp:nvSpPr>
      <dsp:spPr>
        <a:xfrm>
          <a:off x="4856785" y="1045602"/>
          <a:ext cx="1517455" cy="1517455"/>
        </a:xfrm>
        <a:prstGeom prst="ellipse">
          <a:avLst/>
        </a:prstGeom>
        <a:solidFill>
          <a:schemeClr val="accent3">
            <a:shade val="80000"/>
            <a:alpha val="50000"/>
            <a:hueOff val="-15"/>
            <a:satOff val="8178"/>
            <a:lumOff val="4652"/>
            <a:alphaOff val="24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3511" tIns="17780" rIns="83511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NFC</a:t>
          </a:r>
          <a:endParaRPr lang="de-DE" sz="1400" kern="1200" dirty="0"/>
        </a:p>
      </dsp:txBody>
      <dsp:txXfrm>
        <a:off x="5079011" y="1267828"/>
        <a:ext cx="1073003" cy="1073003"/>
      </dsp:txXfrm>
    </dsp:sp>
    <dsp:sp modelId="{09A0A20B-91A3-5348-BBD8-2218A072D7E1}">
      <dsp:nvSpPr>
        <dsp:cNvPr id="0" name=""/>
        <dsp:cNvSpPr/>
      </dsp:nvSpPr>
      <dsp:spPr>
        <a:xfrm>
          <a:off x="6070749" y="1045602"/>
          <a:ext cx="1517455" cy="1517455"/>
        </a:xfrm>
        <a:prstGeom prst="ellipse">
          <a:avLst/>
        </a:prstGeom>
        <a:solidFill>
          <a:schemeClr val="accent3">
            <a:shade val="80000"/>
            <a:alpha val="50000"/>
            <a:hueOff val="-19"/>
            <a:satOff val="10223"/>
            <a:lumOff val="5815"/>
            <a:alphaOff val="3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3511" tIns="17780" rIns="83511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err="1" smtClean="0"/>
            <a:t>Certificates</a:t>
          </a:r>
          <a:endParaRPr lang="de-DE" sz="1400" kern="1200" dirty="0"/>
        </a:p>
      </dsp:txBody>
      <dsp:txXfrm>
        <a:off x="6292975" y="1267828"/>
        <a:ext cx="1073003" cy="10730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66007-01AA-1A47-9159-02100C35EB19}" type="datetimeFigureOut">
              <a:rPr lang="de-DE" smtClean="0"/>
              <a:t>06.09.2013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85800"/>
            <a:ext cx="4800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606FB-94E1-374B-8903-93FAF4AD60F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7559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.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Untertitel 2"/>
          <p:cNvSpPr txBox="1">
            <a:spLocks/>
          </p:cNvSpPr>
          <p:nvPr userDrawn="1"/>
        </p:nvSpPr>
        <p:spPr>
          <a:xfrm>
            <a:off x="5829181" y="5211498"/>
            <a:ext cx="3086647" cy="471599"/>
          </a:xfrm>
          <a:prstGeom prst="rect">
            <a:avLst/>
          </a:prstGeom>
        </p:spPr>
        <p:txBody>
          <a:bodyPr vert="horz" lIns="97384" tIns="48692" rIns="97384" bIns="48692" rtlCol="0">
            <a:normAutofit/>
          </a:bodyPr>
          <a:lstStyle>
            <a:lvl1pPr marL="0" indent="0" algn="ctr" defTabSz="973836" rtl="0" eaLnBrk="1" latinLnBrk="0" hangingPunct="1">
              <a:spcBef>
                <a:spcPct val="20000"/>
              </a:spcBef>
              <a:buFont typeface="Wingdings" charset="2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73836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73836" rtl="0" eaLnBrk="1" latinLnBrk="0" hangingPunct="1">
              <a:spcBef>
                <a:spcPct val="20000"/>
              </a:spcBef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73836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73836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73836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73836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73836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73836" rtl="0" eaLnBrk="1" latinLnBrk="0" hangingPunct="1">
              <a:spcBef>
                <a:spcPct val="20000"/>
              </a:spcBef>
              <a:buFont typeface="Arial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1800" dirty="0"/>
          </a:p>
        </p:txBody>
      </p:sp>
      <p:grpSp>
        <p:nvGrpSpPr>
          <p:cNvPr id="17" name="Gruppierung 16"/>
          <p:cNvGrpSpPr/>
          <p:nvPr userDrawn="1"/>
        </p:nvGrpSpPr>
        <p:grpSpPr>
          <a:xfrm>
            <a:off x="2059834" y="-70920"/>
            <a:ext cx="7954537" cy="7184173"/>
            <a:chOff x="2059834" y="-70920"/>
            <a:chExt cx="7954537" cy="7184173"/>
          </a:xfrm>
        </p:grpSpPr>
        <p:pic>
          <p:nvPicPr>
            <p:cNvPr id="4" name="Bild 3" descr="icc_symbol_2007 Kopie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1399" y="-70920"/>
              <a:ext cx="5402972" cy="7184173"/>
            </a:xfrm>
            <a:prstGeom prst="rect">
              <a:avLst/>
            </a:prstGeom>
          </p:spPr>
        </p:pic>
        <p:grpSp>
          <p:nvGrpSpPr>
            <p:cNvPr id="5" name="Gruppierung 4"/>
            <p:cNvGrpSpPr/>
            <p:nvPr userDrawn="1"/>
          </p:nvGrpSpPr>
          <p:grpSpPr>
            <a:xfrm>
              <a:off x="2059834" y="5434577"/>
              <a:ext cx="4642613" cy="979503"/>
              <a:chOff x="2850521" y="4831485"/>
              <a:chExt cx="3932454" cy="829673"/>
            </a:xfrm>
          </p:grpSpPr>
          <p:pic>
            <p:nvPicPr>
              <p:cNvPr id="13" name="Bild 12"/>
              <p:cNvPicPr>
                <a:picLocks noChangeAspect="1"/>
              </p:cNvPicPr>
              <p:nvPr userDrawn="1"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445"/>
              <a:stretch/>
            </p:blipFill>
            <p:spPr>
              <a:xfrm>
                <a:off x="2850521" y="4831485"/>
                <a:ext cx="3601889" cy="706520"/>
              </a:xfrm>
              <a:prstGeom prst="rect">
                <a:avLst/>
              </a:prstGeom>
            </p:spPr>
          </p:pic>
          <p:sp>
            <p:nvSpPr>
              <p:cNvPr id="3" name="Textfeld 2"/>
              <p:cNvSpPr txBox="1"/>
              <p:nvPr userDrawn="1"/>
            </p:nvSpPr>
            <p:spPr>
              <a:xfrm>
                <a:off x="4891220" y="5374391"/>
                <a:ext cx="1891755" cy="286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b="0" dirty="0" smtClean="0">
                    <a:solidFill>
                      <a:srgbClr val="999999"/>
                    </a:solidFill>
                    <a:latin typeface="Arial"/>
                    <a:cs typeface="Arial"/>
                  </a:rPr>
                  <a:t>IAM</a:t>
                </a:r>
                <a:r>
                  <a:rPr lang="de-DE" sz="1600" b="0" baseline="0" dirty="0" smtClean="0">
                    <a:solidFill>
                      <a:srgbClr val="999999"/>
                    </a:solidFill>
                    <a:latin typeface="Arial"/>
                    <a:cs typeface="Arial"/>
                  </a:rPr>
                  <a:t> EXCELLENCE</a:t>
                </a:r>
                <a:endParaRPr lang="de-DE" sz="1600" b="0" dirty="0">
                  <a:solidFill>
                    <a:srgbClr val="999999"/>
                  </a:solidFill>
                  <a:latin typeface="Arial"/>
                  <a:cs typeface="Arial"/>
                </a:endParaRPr>
              </a:p>
            </p:txBody>
          </p:sp>
        </p:grpSp>
      </p:grpSp>
      <p:sp>
        <p:nvSpPr>
          <p:cNvPr id="15" name="Textfeld 14"/>
          <p:cNvSpPr txBox="1"/>
          <p:nvPr userDrawn="1"/>
        </p:nvSpPr>
        <p:spPr>
          <a:xfrm>
            <a:off x="298818" y="7052606"/>
            <a:ext cx="184666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869104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CC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947131" y="2453775"/>
            <a:ext cx="8390524" cy="1566421"/>
          </a:xfrm>
        </p:spPr>
        <p:txBody>
          <a:bodyPr>
            <a:normAutofit/>
          </a:bodyPr>
          <a:lstStyle>
            <a:lvl1pPr>
              <a:defRPr sz="3600" baseline="0"/>
            </a:lvl1pPr>
          </a:lstStyle>
          <a:p>
            <a:r>
              <a:rPr lang="de-DE" dirty="0" smtClean="0"/>
              <a:t>TITEL / UNTERTITEL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569963" y="4180582"/>
            <a:ext cx="7144860" cy="77629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CCCC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Name, Vorname | Datum</a:t>
            </a:r>
            <a:endParaRPr lang="de-DE" dirty="0"/>
          </a:p>
        </p:txBody>
      </p:sp>
      <p:cxnSp>
        <p:nvCxnSpPr>
          <p:cNvPr id="12" name="Gerade Verbindung 11"/>
          <p:cNvCxnSpPr/>
          <p:nvPr userDrawn="1"/>
        </p:nvCxnSpPr>
        <p:spPr>
          <a:xfrm flipH="1">
            <a:off x="-12330" y="7015187"/>
            <a:ext cx="7743205" cy="0"/>
          </a:xfrm>
          <a:prstGeom prst="line">
            <a:avLst/>
          </a:prstGeom>
          <a:ln>
            <a:solidFill>
              <a:srgbClr val="99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Bild 3" descr="icc_plain_black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081" y="6688299"/>
            <a:ext cx="2190583" cy="37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76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/>
          <p:nvPr userDrawn="1"/>
        </p:nvSpPr>
        <p:spPr>
          <a:xfrm>
            <a:off x="3179268" y="1911115"/>
            <a:ext cx="3585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0" dirty="0" smtClean="0">
                <a:solidFill>
                  <a:srgbClr val="999999"/>
                </a:solidFill>
                <a:latin typeface="Arial"/>
                <a:cs typeface="Arial"/>
              </a:rPr>
              <a:t>IAM</a:t>
            </a:r>
            <a:r>
              <a:rPr lang="de-DE" sz="2400" b="0" baseline="0" dirty="0" smtClean="0">
                <a:solidFill>
                  <a:srgbClr val="999999"/>
                </a:solidFill>
                <a:latin typeface="Arial"/>
                <a:cs typeface="Arial"/>
              </a:rPr>
              <a:t> EXCELLENCE</a:t>
            </a:r>
            <a:endParaRPr lang="de-DE" sz="2400" b="0" dirty="0">
              <a:solidFill>
                <a:srgbClr val="999999"/>
              </a:solidFill>
              <a:latin typeface="Arial"/>
              <a:cs typeface="Arial"/>
            </a:endParaRPr>
          </a:p>
        </p:txBody>
      </p:sp>
      <p:pic>
        <p:nvPicPr>
          <p:cNvPr id="2" name="Bild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74260" y="2648018"/>
            <a:ext cx="4995581" cy="1649395"/>
          </a:xfrm>
          <a:prstGeom prst="rect">
            <a:avLst/>
          </a:prstGeom>
        </p:spPr>
      </p:pic>
      <p:grpSp>
        <p:nvGrpSpPr>
          <p:cNvPr id="5" name="Gruppierung 4"/>
          <p:cNvGrpSpPr/>
          <p:nvPr userDrawn="1"/>
        </p:nvGrpSpPr>
        <p:grpSpPr>
          <a:xfrm>
            <a:off x="888716" y="5203482"/>
            <a:ext cx="8166669" cy="539961"/>
            <a:chOff x="888716" y="5203482"/>
            <a:chExt cx="8166669" cy="539961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4204164" y="5435666"/>
              <a:ext cx="17609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>
                  <a:solidFill>
                    <a:srgbClr val="99CC33"/>
                  </a:solidFill>
                </a:rPr>
                <a:t>www.ic-consult.com</a:t>
              </a:r>
              <a:endParaRPr lang="de-DE" sz="1400" dirty="0">
                <a:solidFill>
                  <a:srgbClr val="99CC33"/>
                </a:solidFill>
              </a:endParaRPr>
            </a:p>
          </p:txBody>
        </p:sp>
        <p:sp>
          <p:nvSpPr>
            <p:cNvPr id="4" name="Textfeld 3"/>
            <p:cNvSpPr txBox="1"/>
            <p:nvPr userDrawn="1"/>
          </p:nvSpPr>
          <p:spPr>
            <a:xfrm>
              <a:off x="888716" y="5203482"/>
              <a:ext cx="81666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>
                  <a:solidFill>
                    <a:srgbClr val="CCCCCC"/>
                  </a:solidFill>
                </a:rPr>
                <a:t>iC Consult GmbH | Keltenring 14 | 82041 Oberhaching | T +49 89 6604970 | kontakt@ic-consult.com</a:t>
              </a:r>
              <a:endParaRPr lang="de-DE" sz="1400" dirty="0">
                <a:solidFill>
                  <a:srgbClr val="CCCC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540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CC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8931" y="406907"/>
            <a:ext cx="8949690" cy="1064129"/>
          </a:xfrm>
        </p:spPr>
        <p:txBody>
          <a:bodyPr>
            <a:normAutofit/>
          </a:bodyPr>
          <a:lstStyle>
            <a:lvl1pPr>
              <a:defRPr sz="3600" baseline="0"/>
            </a:lvl1pPr>
          </a:lstStyle>
          <a:p>
            <a:r>
              <a:rPr lang="de-DE" dirty="0" smtClean="0"/>
              <a:t>TITEL HINZUFÜGEN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068" y="1661839"/>
            <a:ext cx="8949690" cy="4685210"/>
          </a:xfrm>
        </p:spPr>
        <p:txBody>
          <a:bodyPr>
            <a:normAutofit/>
          </a:bodyPr>
          <a:lstStyle>
            <a:lvl1pPr marL="365189" indent="-365189">
              <a:buFont typeface="Wingdings" charset="2"/>
              <a:buChar char="Ø"/>
              <a:defRPr sz="2400"/>
            </a:lvl1pPr>
            <a:lvl2pPr marL="791242" indent="-304324">
              <a:buFont typeface="Wingdings" charset="2"/>
              <a:buChar char="Ø"/>
              <a:defRPr sz="2000"/>
            </a:lvl2pPr>
            <a:lvl3pPr marL="1217295" indent="-243459">
              <a:buFont typeface="Wingdings" charset="2"/>
              <a:buChar char="Ø"/>
              <a:defRPr sz="1800"/>
            </a:lvl3pPr>
            <a:lvl4pPr marL="1704213" indent="-243459">
              <a:buFont typeface="Wingdings" charset="2"/>
              <a:buChar char="Ø"/>
              <a:defRPr sz="1600"/>
            </a:lvl4pPr>
            <a:lvl5pPr marL="1947672" indent="0">
              <a:buNone/>
              <a:defRPr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cxnSp>
        <p:nvCxnSpPr>
          <p:cNvPr id="11" name="Gerade Verbindung 10"/>
          <p:cNvCxnSpPr/>
          <p:nvPr userDrawn="1"/>
        </p:nvCxnSpPr>
        <p:spPr>
          <a:xfrm flipH="1">
            <a:off x="-7470" y="7015187"/>
            <a:ext cx="7743205" cy="0"/>
          </a:xfrm>
          <a:prstGeom prst="line">
            <a:avLst/>
          </a:prstGeom>
          <a:ln>
            <a:solidFill>
              <a:srgbClr val="99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Bild 7" descr="icc_plain_black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081" y="6688299"/>
            <a:ext cx="2190583" cy="37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60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C_Zwei Platz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205" y="1665642"/>
            <a:ext cx="4391978" cy="4685210"/>
          </a:xfrm>
        </p:spPr>
        <p:txBody>
          <a:bodyPr>
            <a:normAutofit/>
          </a:bodyPr>
          <a:lstStyle>
            <a:lvl1pPr marL="365189" indent="-365189">
              <a:buFont typeface="Wingdings" charset="2"/>
              <a:buChar char="Ø"/>
              <a:defRPr sz="2400"/>
            </a:lvl1pPr>
            <a:lvl2pPr marL="791242" indent="-304324">
              <a:buFont typeface="Wingdings" charset="2"/>
              <a:buChar char="Ø"/>
              <a:defRPr sz="2000"/>
            </a:lvl2pPr>
            <a:lvl3pPr marL="1217295" indent="-243459">
              <a:buFont typeface="Wingdings" charset="2"/>
              <a:buChar char="Ø"/>
              <a:defRPr sz="1800"/>
            </a:lvl3pPr>
            <a:lvl4pPr marL="1704213" indent="-243459">
              <a:buFont typeface="Wingdings" charset="2"/>
              <a:buChar char="Ø"/>
              <a:defRPr sz="16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4917" y="1665642"/>
            <a:ext cx="4391978" cy="4685210"/>
          </a:xfrm>
        </p:spPr>
        <p:txBody>
          <a:bodyPr>
            <a:normAutofit/>
          </a:bodyPr>
          <a:lstStyle>
            <a:lvl1pPr marL="365189" indent="-365189">
              <a:buFont typeface="Wingdings" charset="2"/>
              <a:buChar char="Ø"/>
              <a:defRPr sz="2400"/>
            </a:lvl1pPr>
            <a:lvl2pPr marL="791242" indent="-304324">
              <a:buFont typeface="Wingdings" charset="2"/>
              <a:buChar char="Ø"/>
              <a:defRPr sz="2000"/>
            </a:lvl2pPr>
            <a:lvl3pPr marL="1217295" indent="-243459">
              <a:buFont typeface="Wingdings" charset="2"/>
              <a:buChar char="Ø"/>
              <a:defRPr sz="1800"/>
            </a:lvl3pPr>
            <a:lvl4pPr marL="1704213" indent="-243459">
              <a:buFont typeface="Wingdings" charset="2"/>
              <a:buChar char="Ø"/>
              <a:defRPr sz="16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478931" y="394577"/>
            <a:ext cx="8949690" cy="1076459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dirty="0" smtClean="0"/>
              <a:t>TITEL HINZUFÜGEN</a:t>
            </a:r>
            <a:endParaRPr lang="en-US" dirty="0"/>
          </a:p>
        </p:txBody>
      </p:sp>
      <p:cxnSp>
        <p:nvCxnSpPr>
          <p:cNvPr id="9" name="Gerade Verbindung 8"/>
          <p:cNvCxnSpPr/>
          <p:nvPr userDrawn="1"/>
        </p:nvCxnSpPr>
        <p:spPr>
          <a:xfrm flipH="1">
            <a:off x="-7470" y="7015187"/>
            <a:ext cx="7743205" cy="0"/>
          </a:xfrm>
          <a:prstGeom prst="line">
            <a:avLst/>
          </a:prstGeom>
          <a:ln>
            <a:solidFill>
              <a:srgbClr val="99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Bild 9" descr="icc_plain_black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081" y="6688299"/>
            <a:ext cx="2190583" cy="37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85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C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478931" y="443899"/>
            <a:ext cx="8949690" cy="1122078"/>
          </a:xfrm>
        </p:spPr>
        <p:txBody>
          <a:bodyPr>
            <a:normAutofit/>
          </a:bodyPr>
          <a:lstStyle>
            <a:lvl1pPr>
              <a:defRPr sz="3600" b="1" baseline="0"/>
            </a:lvl1pPr>
          </a:lstStyle>
          <a:p>
            <a:r>
              <a:rPr lang="de-DE" dirty="0" smtClean="0"/>
              <a:t>TITEL HINZUFÜGEN</a:t>
            </a:r>
            <a:endParaRPr lang="en-US" dirty="0"/>
          </a:p>
        </p:txBody>
      </p:sp>
      <p:cxnSp>
        <p:nvCxnSpPr>
          <p:cNvPr id="7" name="Gerade Verbindung 6"/>
          <p:cNvCxnSpPr/>
          <p:nvPr userDrawn="1"/>
        </p:nvCxnSpPr>
        <p:spPr>
          <a:xfrm flipH="1">
            <a:off x="-7470" y="7015187"/>
            <a:ext cx="7743205" cy="0"/>
          </a:xfrm>
          <a:prstGeom prst="line">
            <a:avLst/>
          </a:prstGeom>
          <a:ln>
            <a:solidFill>
              <a:srgbClr val="99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Bild 7" descr="icc_plain_black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081" y="6688299"/>
            <a:ext cx="2190583" cy="37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801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CC_Inhalt und zwei Platz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9797" y="443899"/>
            <a:ext cx="3271540" cy="1187888"/>
          </a:xfrm>
        </p:spPr>
        <p:txBody>
          <a:bodyPr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de-DE" dirty="0" smtClean="0"/>
              <a:t>TITEL HINZUFÜGEN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4415" y="584181"/>
            <a:ext cx="5559028" cy="6059056"/>
          </a:xfrm>
        </p:spPr>
        <p:txBody>
          <a:bodyPr>
            <a:normAutofit/>
          </a:bodyPr>
          <a:lstStyle>
            <a:lvl1pPr marL="365189" indent="-365189">
              <a:buFont typeface="Wingdings" charset="2"/>
              <a:buChar char="Ø"/>
              <a:defRPr sz="2400"/>
            </a:lvl1pPr>
            <a:lvl2pPr marL="791242" indent="-304324">
              <a:buFont typeface="Wingdings" charset="2"/>
              <a:buChar char="Ø"/>
              <a:defRPr sz="2000"/>
            </a:lvl2pPr>
            <a:lvl3pPr marL="1217295" indent="-243459">
              <a:buFont typeface="Wingdings" charset="2"/>
              <a:buChar char="Ø"/>
              <a:defRPr sz="1800"/>
            </a:lvl3pPr>
            <a:lvl4pPr marL="1704213" indent="-243459">
              <a:buFont typeface="Wingdings" charset="2"/>
              <a:buChar char="Ø"/>
              <a:defRPr sz="16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69797" y="1787118"/>
            <a:ext cx="3271540" cy="48561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86918" indent="0">
              <a:buNone/>
              <a:defRPr sz="1300"/>
            </a:lvl2pPr>
            <a:lvl3pPr marL="973836" indent="0">
              <a:buNone/>
              <a:defRPr sz="1100"/>
            </a:lvl3pPr>
            <a:lvl4pPr marL="1460754" indent="0">
              <a:buNone/>
              <a:defRPr sz="1000"/>
            </a:lvl4pPr>
            <a:lvl5pPr marL="1947672" indent="0">
              <a:buNone/>
              <a:defRPr sz="1000"/>
            </a:lvl5pPr>
            <a:lvl6pPr marL="2434590" indent="0">
              <a:buNone/>
              <a:defRPr sz="1000"/>
            </a:lvl6pPr>
            <a:lvl7pPr marL="2921508" indent="0">
              <a:buNone/>
              <a:defRPr sz="1000"/>
            </a:lvl7pPr>
            <a:lvl8pPr marL="3408426" indent="0">
              <a:buNone/>
              <a:defRPr sz="1000"/>
            </a:lvl8pPr>
            <a:lvl9pPr marL="3895344" indent="0">
              <a:buNone/>
              <a:defRPr sz="1000"/>
            </a:lvl9pPr>
          </a:lstStyle>
          <a:p>
            <a:pPr lvl="0"/>
            <a:r>
              <a:rPr lang="de-DE" dirty="0" smtClean="0"/>
              <a:t>Textinhalt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 flipH="1">
            <a:off x="-7471" y="7015187"/>
            <a:ext cx="7764802" cy="0"/>
          </a:xfrm>
          <a:prstGeom prst="line">
            <a:avLst/>
          </a:prstGeom>
          <a:ln>
            <a:solidFill>
              <a:srgbClr val="99CC3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Bild 8" descr="icc_plain_black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071" y="6688299"/>
            <a:ext cx="2190583" cy="37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512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205" y="284302"/>
            <a:ext cx="8949690" cy="1183217"/>
          </a:xfrm>
          <a:prstGeom prst="rect">
            <a:avLst/>
          </a:prstGeom>
        </p:spPr>
        <p:txBody>
          <a:bodyPr vert="horz" lIns="97384" tIns="48692" rIns="97384" bIns="48692" rtlCol="0" anchor="ctr">
            <a:normAutofit/>
          </a:bodyPr>
          <a:lstStyle/>
          <a:p>
            <a:r>
              <a:rPr lang="en-US" sz="3600" dirty="0" smtClean="0"/>
              <a:t>TITEL HINZUFÜGEN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205" y="1762346"/>
            <a:ext cx="8949690" cy="4685210"/>
          </a:xfrm>
          <a:prstGeom prst="rect">
            <a:avLst/>
          </a:prstGeom>
        </p:spPr>
        <p:txBody>
          <a:bodyPr vert="horz" lIns="97384" tIns="48692" rIns="97384" bIns="48692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4467757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8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73836" rtl="0" eaLnBrk="1" latinLnBrk="0" hangingPunct="1">
        <a:spcBef>
          <a:spcPct val="0"/>
        </a:spcBef>
        <a:buNone/>
        <a:defRPr sz="4400" b="1" kern="1200">
          <a:solidFill>
            <a:srgbClr val="949494"/>
          </a:solidFill>
          <a:latin typeface="Gill Sans"/>
          <a:ea typeface="+mj-ea"/>
          <a:cs typeface="Gill Sans"/>
        </a:defRPr>
      </a:lvl1pPr>
    </p:titleStyle>
    <p:bodyStyle>
      <a:lvl1pPr marL="365189" indent="-365189" algn="l" defTabSz="973836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rgbClr val="CCCCCC"/>
          </a:solidFill>
          <a:latin typeface="+mn-lt"/>
          <a:ea typeface="+mn-ea"/>
          <a:cs typeface="+mn-cs"/>
        </a:defRPr>
      </a:lvl1pPr>
      <a:lvl2pPr marL="791242" indent="-304324" algn="l" defTabSz="973836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CCCCCC"/>
          </a:solidFill>
          <a:latin typeface="+mn-lt"/>
          <a:ea typeface="+mn-ea"/>
          <a:cs typeface="+mn-cs"/>
        </a:defRPr>
      </a:lvl2pPr>
      <a:lvl3pPr marL="1217295" indent="-243459" algn="l" defTabSz="973836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rgbClr val="CCCCCC"/>
          </a:solidFill>
          <a:latin typeface="+mn-lt"/>
          <a:ea typeface="+mn-ea"/>
          <a:cs typeface="+mn-cs"/>
        </a:defRPr>
      </a:lvl3pPr>
      <a:lvl4pPr marL="1704213" indent="-243459" algn="l" defTabSz="973836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CCCCCC"/>
          </a:solidFill>
          <a:latin typeface="+mn-lt"/>
          <a:ea typeface="+mn-ea"/>
          <a:cs typeface="+mn-cs"/>
        </a:defRPr>
      </a:lvl4pPr>
      <a:lvl5pPr marL="2191131" indent="-243459" algn="l" defTabSz="973836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8049" indent="-243459" algn="l" defTabSz="97383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64967" indent="-243459" algn="l" defTabSz="97383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1885" indent="-243459" algn="l" defTabSz="97383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38803" indent="-243459" algn="l" defTabSz="973836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383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6918" algn="l" defTabSz="97383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73836" algn="l" defTabSz="97383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60754" algn="l" defTabSz="97383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7672" algn="l" defTabSz="97383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34590" algn="l" defTabSz="97383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21508" algn="l" defTabSz="97383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08426" algn="l" defTabSz="97383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95344" algn="l" defTabSz="973836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094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2120309"/>
              </p:ext>
            </p:extLst>
          </p:nvPr>
        </p:nvGraphicFramePr>
        <p:xfrm>
          <a:off x="513468" y="843619"/>
          <a:ext cx="8949690" cy="51072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487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Rating Matrix - </a:t>
            </a:r>
            <a:r>
              <a:rPr lang="de-DE" dirty="0" err="1" smtClean="0"/>
              <a:t>Results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4442814"/>
              </p:ext>
            </p:extLst>
          </p:nvPr>
        </p:nvGraphicFramePr>
        <p:xfrm>
          <a:off x="488068" y="1661839"/>
          <a:ext cx="8949690" cy="4685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792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7200" dirty="0" err="1" smtClean="0"/>
              <a:t>Prototypes</a:t>
            </a:r>
            <a:endParaRPr lang="de-DE" sz="7200" dirty="0"/>
          </a:p>
        </p:txBody>
      </p:sp>
    </p:spTree>
    <p:extLst>
      <p:ext uri="{BB962C8B-B14F-4D97-AF65-F5344CB8AC3E}">
        <p14:creationId xmlns:p14="http://schemas.microsoft.com/office/powerpoint/2010/main" val="334006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6000" dirty="0" smtClean="0"/>
              <a:t>Showrooms</a:t>
            </a:r>
            <a:endParaRPr lang="de-DE" sz="6000" dirty="0"/>
          </a:p>
        </p:txBody>
      </p:sp>
      <p:sp>
        <p:nvSpPr>
          <p:cNvPr id="6" name="Abgerundetes Rechteck 5"/>
          <p:cNvSpPr/>
          <p:nvPr/>
        </p:nvSpPr>
        <p:spPr>
          <a:xfrm>
            <a:off x="438078" y="1805979"/>
            <a:ext cx="4352261" cy="220448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6893" y="2232238"/>
            <a:ext cx="1351959" cy="135195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387" y="1972388"/>
            <a:ext cx="1052810" cy="1871662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438078" y="2072228"/>
            <a:ext cx="1268815" cy="1697229"/>
          </a:xfrm>
          <a:prstGeom prst="rect">
            <a:avLst/>
          </a:prstGeom>
        </p:spPr>
        <p:txBody>
          <a:bodyPr vert="horz" lIns="97384" tIns="48692" rIns="97384" bIns="48692" rtlCol="0" anchor="ctr">
            <a:noAutofit/>
          </a:bodyPr>
          <a:lstStyle>
            <a:lvl1pPr algn="ctr" defTabSz="973836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949494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de-DE" sz="10000" dirty="0" smtClean="0"/>
              <a:t>1.</a:t>
            </a:r>
            <a:endParaRPr lang="de-DE" sz="10000" dirty="0"/>
          </a:p>
        </p:txBody>
      </p:sp>
      <p:sp>
        <p:nvSpPr>
          <p:cNvPr id="14" name="Abgerundetes Rechteck 13"/>
          <p:cNvSpPr/>
          <p:nvPr/>
        </p:nvSpPr>
        <p:spPr>
          <a:xfrm>
            <a:off x="5204890" y="1805979"/>
            <a:ext cx="4352261" cy="220448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5204890" y="2046981"/>
            <a:ext cx="1268815" cy="1697229"/>
          </a:xfrm>
          <a:prstGeom prst="rect">
            <a:avLst/>
          </a:prstGeom>
        </p:spPr>
        <p:txBody>
          <a:bodyPr vert="horz" lIns="97384" tIns="48692" rIns="97384" bIns="48692" rtlCol="0" anchor="ctr">
            <a:noAutofit/>
          </a:bodyPr>
          <a:lstStyle>
            <a:lvl1pPr algn="ctr" defTabSz="973836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949494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de-DE" sz="10000" dirty="0"/>
              <a:t>2</a:t>
            </a:r>
            <a:r>
              <a:rPr lang="de-DE" sz="10000" dirty="0" smtClean="0"/>
              <a:t>.</a:t>
            </a:r>
            <a:endParaRPr lang="de-DE" sz="10000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2586" y="1972390"/>
            <a:ext cx="1247775" cy="1871662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3705" y="2271930"/>
            <a:ext cx="1497155" cy="1272582"/>
          </a:xfrm>
          <a:prstGeom prst="rect">
            <a:avLst/>
          </a:prstGeom>
        </p:spPr>
      </p:pic>
      <p:sp>
        <p:nvSpPr>
          <p:cNvPr id="19" name="Abgerundetes Rechteck 18"/>
          <p:cNvSpPr/>
          <p:nvPr/>
        </p:nvSpPr>
        <p:spPr>
          <a:xfrm>
            <a:off x="438078" y="4402311"/>
            <a:ext cx="4352261" cy="220448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itel 1"/>
          <p:cNvSpPr txBox="1">
            <a:spLocks/>
          </p:cNvSpPr>
          <p:nvPr/>
        </p:nvSpPr>
        <p:spPr>
          <a:xfrm>
            <a:off x="438078" y="4655938"/>
            <a:ext cx="1268815" cy="1697229"/>
          </a:xfrm>
          <a:prstGeom prst="rect">
            <a:avLst/>
          </a:prstGeom>
        </p:spPr>
        <p:txBody>
          <a:bodyPr vert="horz" lIns="97384" tIns="48692" rIns="97384" bIns="48692" rtlCol="0" anchor="ctr">
            <a:noAutofit/>
          </a:bodyPr>
          <a:lstStyle>
            <a:lvl1pPr algn="ctr" defTabSz="973836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949494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de-DE" sz="10000" dirty="0" smtClean="0"/>
              <a:t>3.</a:t>
            </a:r>
            <a:endParaRPr lang="de-DE" sz="10000" dirty="0"/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6893" y="4865377"/>
            <a:ext cx="1278349" cy="1278349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904" y="4568720"/>
            <a:ext cx="1247775" cy="1871662"/>
          </a:xfrm>
          <a:prstGeom prst="rect">
            <a:avLst/>
          </a:prstGeom>
        </p:spPr>
      </p:pic>
      <p:sp>
        <p:nvSpPr>
          <p:cNvPr id="25" name="Abgerundetes Rechteck 24"/>
          <p:cNvSpPr/>
          <p:nvPr/>
        </p:nvSpPr>
        <p:spPr>
          <a:xfrm>
            <a:off x="5204890" y="4389690"/>
            <a:ext cx="4352261" cy="220448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Titel 1"/>
          <p:cNvSpPr txBox="1">
            <a:spLocks/>
          </p:cNvSpPr>
          <p:nvPr/>
        </p:nvSpPr>
        <p:spPr>
          <a:xfrm>
            <a:off x="5204890" y="4643315"/>
            <a:ext cx="1268815" cy="1697229"/>
          </a:xfrm>
          <a:prstGeom prst="rect">
            <a:avLst/>
          </a:prstGeom>
        </p:spPr>
        <p:txBody>
          <a:bodyPr vert="horz" lIns="97384" tIns="48692" rIns="97384" bIns="48692" rtlCol="0" anchor="ctr">
            <a:noAutofit/>
          </a:bodyPr>
          <a:lstStyle>
            <a:lvl1pPr algn="ctr" defTabSz="973836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rgbClr val="949494"/>
                </a:solidFill>
                <a:latin typeface="Gill Sans"/>
                <a:ea typeface="+mj-ea"/>
                <a:cs typeface="Gill Sans"/>
              </a:defRPr>
            </a:lvl1pPr>
          </a:lstStyle>
          <a:p>
            <a:r>
              <a:rPr lang="de-DE" sz="10000" dirty="0"/>
              <a:t>4</a:t>
            </a:r>
            <a:r>
              <a:rPr lang="de-DE" sz="10000" dirty="0" smtClean="0"/>
              <a:t>.</a:t>
            </a:r>
            <a:endParaRPr lang="de-DE" sz="10000" dirty="0"/>
          </a:p>
        </p:txBody>
      </p:sp>
      <p:pic>
        <p:nvPicPr>
          <p:cNvPr id="28" name="Grafik 2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3705" y="4949994"/>
            <a:ext cx="1083876" cy="108387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508" y="4756176"/>
            <a:ext cx="582428" cy="582428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8194" y="4852756"/>
            <a:ext cx="1532167" cy="1181114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38078" y="6759890"/>
            <a:ext cx="6035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Image </a:t>
            </a:r>
            <a:r>
              <a:rPr lang="de-DE" sz="800" dirty="0" err="1"/>
              <a:t>sources</a:t>
            </a:r>
            <a:r>
              <a:rPr lang="de-DE" sz="800" dirty="0"/>
              <a:t>: </a:t>
            </a:r>
            <a:r>
              <a:rPr lang="de-DE" sz="800" dirty="0" smtClean="0"/>
              <a:t>[F</a:t>
            </a:r>
            <a:r>
              <a:rPr lang="de-DE" sz="800" dirty="0"/>
              <a:t>. </a:t>
            </a:r>
            <a:r>
              <a:rPr lang="de-DE" sz="800" dirty="0" smtClean="0"/>
              <a:t>Zoller] [http</a:t>
            </a:r>
            <a:r>
              <a:rPr lang="de-DE" sz="800" dirty="0"/>
              <a:t>://</a:t>
            </a:r>
            <a:r>
              <a:rPr lang="de-DE" sz="800" dirty="0" smtClean="0"/>
              <a:t>goo.gl/VqFSQ] [http</a:t>
            </a:r>
            <a:r>
              <a:rPr lang="de-DE" sz="800" dirty="0"/>
              <a:t>://</a:t>
            </a:r>
            <a:r>
              <a:rPr lang="de-DE" sz="800" dirty="0" smtClean="0"/>
              <a:t>goqr.me] [http</a:t>
            </a:r>
            <a:r>
              <a:rPr lang="de-DE" sz="800" dirty="0"/>
              <a:t>://</a:t>
            </a:r>
            <a:r>
              <a:rPr lang="de-DE" sz="800" dirty="0" smtClean="0"/>
              <a:t>goo.gl/bVT8l] [http</a:t>
            </a:r>
            <a:r>
              <a:rPr lang="de-DE" sz="800" dirty="0"/>
              <a:t>://</a:t>
            </a:r>
            <a:r>
              <a:rPr lang="de-DE" sz="800" dirty="0" smtClean="0"/>
              <a:t>goo.gl/Vv2E] [http</a:t>
            </a:r>
            <a:r>
              <a:rPr lang="de-DE" sz="800" dirty="0"/>
              <a:t>://</a:t>
            </a:r>
            <a:r>
              <a:rPr lang="de-DE" sz="800" dirty="0" smtClean="0"/>
              <a:t>goo.gl/wj8Hw]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8771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0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78931" y="406907"/>
            <a:ext cx="8949690" cy="1064129"/>
          </a:xfrm>
        </p:spPr>
        <p:txBody>
          <a:bodyPr>
            <a:normAutofit/>
          </a:bodyPr>
          <a:lstStyle/>
          <a:p>
            <a:r>
              <a:rPr lang="de-DE" sz="6000" dirty="0" smtClean="0"/>
              <a:t>System Components</a:t>
            </a:r>
            <a:endParaRPr lang="de-DE" sz="6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208" y="1800000"/>
            <a:ext cx="8157236" cy="495005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870208" y="4082664"/>
            <a:ext cx="162416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Client Device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543050" y="2000250"/>
            <a:ext cx="173156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Untrusted</a:t>
            </a:r>
            <a:r>
              <a:rPr lang="de-DE" dirty="0" smtClean="0">
                <a:solidFill>
                  <a:srgbClr val="FF0000"/>
                </a:solidFill>
              </a:rPr>
              <a:t> Site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Pfeil nach rechts 7"/>
          <p:cNvSpPr/>
          <p:nvPr/>
        </p:nvSpPr>
        <p:spPr>
          <a:xfrm>
            <a:off x="2692400" y="3136900"/>
            <a:ext cx="1333500" cy="1905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rechts 9"/>
          <p:cNvSpPr/>
          <p:nvPr/>
        </p:nvSpPr>
        <p:spPr>
          <a:xfrm rot="10800000">
            <a:off x="2692400" y="3422650"/>
            <a:ext cx="1333500" cy="1905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2993504" y="2736790"/>
            <a:ext cx="7312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Request</a:t>
            </a:r>
          </a:p>
          <a:p>
            <a:pPr algn="ctr"/>
            <a:r>
              <a:rPr lang="de-DE" sz="1000" dirty="0" err="1" smtClean="0"/>
              <a:t>Resource</a:t>
            </a:r>
            <a:endParaRPr lang="de-DE" sz="1000" dirty="0"/>
          </a:p>
        </p:txBody>
      </p:sp>
      <p:sp>
        <p:nvSpPr>
          <p:cNvPr id="12" name="Textfeld 11"/>
          <p:cNvSpPr txBox="1"/>
          <p:nvPr/>
        </p:nvSpPr>
        <p:spPr>
          <a:xfrm>
            <a:off x="2791526" y="3613091"/>
            <a:ext cx="1135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Response</a:t>
            </a:r>
          </a:p>
          <a:p>
            <a:pPr algn="ctr"/>
            <a:r>
              <a:rPr lang="de-DE" sz="1000" dirty="0" err="1" smtClean="0"/>
              <a:t>Resource</a:t>
            </a:r>
            <a:r>
              <a:rPr lang="de-DE" sz="1000" dirty="0" smtClean="0"/>
              <a:t> / </a:t>
            </a:r>
            <a:r>
              <a:rPr lang="de-DE" sz="1000" dirty="0" err="1" smtClean="0"/>
              <a:t>Deny</a:t>
            </a:r>
            <a:endParaRPr lang="de-DE" sz="1000" dirty="0"/>
          </a:p>
        </p:txBody>
      </p:sp>
      <p:sp>
        <p:nvSpPr>
          <p:cNvPr id="13" name="Pfeil nach rechts 12"/>
          <p:cNvSpPr/>
          <p:nvPr/>
        </p:nvSpPr>
        <p:spPr>
          <a:xfrm>
            <a:off x="5226050" y="3136900"/>
            <a:ext cx="666750" cy="1905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Pfeil nach rechts 13"/>
          <p:cNvSpPr/>
          <p:nvPr/>
        </p:nvSpPr>
        <p:spPr>
          <a:xfrm rot="10800000">
            <a:off x="5226050" y="3422650"/>
            <a:ext cx="666750" cy="1905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5559425" y="2000250"/>
            <a:ext cx="276928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559526"/>
                </a:solidFill>
              </a:rPr>
              <a:t>Trusted</a:t>
            </a:r>
            <a:r>
              <a:rPr lang="de-DE" dirty="0" smtClean="0">
                <a:solidFill>
                  <a:srgbClr val="559526"/>
                </a:solidFill>
              </a:rPr>
              <a:t> Site </a:t>
            </a:r>
            <a:r>
              <a:rPr lang="de-DE" dirty="0" smtClean="0">
                <a:solidFill>
                  <a:schemeClr val="bg1"/>
                </a:solidFill>
              </a:rPr>
              <a:t>(Company)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806431" y="2736790"/>
            <a:ext cx="1453988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dirty="0" smtClean="0">
                <a:solidFill>
                  <a:schemeClr val="bg1"/>
                </a:solidFill>
              </a:rPr>
              <a:t>Web- / App </a:t>
            </a:r>
          </a:p>
          <a:p>
            <a:pPr algn="r"/>
            <a:r>
              <a:rPr lang="de-DE" dirty="0" smtClean="0">
                <a:solidFill>
                  <a:schemeClr val="bg1"/>
                </a:solidFill>
              </a:rPr>
              <a:t>Server &amp;</a:t>
            </a:r>
          </a:p>
          <a:p>
            <a:pPr algn="r"/>
            <a:r>
              <a:rPr lang="de-DE" dirty="0" smtClean="0">
                <a:solidFill>
                  <a:schemeClr val="bg1"/>
                </a:solidFill>
              </a:rPr>
              <a:t>Agent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7" name="Pfeil nach rechts 16"/>
          <p:cNvSpPr/>
          <p:nvPr/>
        </p:nvSpPr>
        <p:spPr>
          <a:xfrm rot="5400000">
            <a:off x="6197600" y="4179774"/>
            <a:ext cx="666750" cy="1905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rechts 17"/>
          <p:cNvSpPr/>
          <p:nvPr/>
        </p:nvSpPr>
        <p:spPr>
          <a:xfrm rot="16200000">
            <a:off x="5835650" y="4179775"/>
            <a:ext cx="666750" cy="1905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327784" y="4087254"/>
            <a:ext cx="1745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>
                <a:solidFill>
                  <a:schemeClr val="bg1"/>
                </a:solidFill>
              </a:rPr>
              <a:t>Yes / </a:t>
            </a:r>
            <a:r>
              <a:rPr lang="de-DE" sz="1000" dirty="0" err="1" smtClean="0">
                <a:solidFill>
                  <a:schemeClr val="bg1"/>
                </a:solidFill>
              </a:rPr>
              <a:t>No</a:t>
            </a:r>
            <a:r>
              <a:rPr lang="de-DE" sz="1000" dirty="0" smtClean="0">
                <a:solidFill>
                  <a:schemeClr val="bg1"/>
                </a:solidFill>
              </a:rPr>
              <a:t> / Data</a:t>
            </a:r>
          </a:p>
          <a:p>
            <a:pPr algn="r"/>
            <a:r>
              <a:rPr lang="de-DE" sz="1000" dirty="0" smtClean="0">
                <a:solidFill>
                  <a:schemeClr val="bg1"/>
                </a:solidFill>
              </a:rPr>
              <a:t>(Response </a:t>
            </a:r>
            <a:r>
              <a:rPr lang="de-DE" sz="1000" dirty="0" err="1" smtClean="0">
                <a:solidFill>
                  <a:schemeClr val="bg1"/>
                </a:solidFill>
              </a:rPr>
              <a:t>Decision</a:t>
            </a:r>
            <a:r>
              <a:rPr lang="de-DE" sz="1000" dirty="0" smtClean="0">
                <a:solidFill>
                  <a:schemeClr val="bg1"/>
                </a:solidFill>
              </a:rPr>
              <a:t> [Data])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626225" y="4087254"/>
            <a:ext cx="1646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>
                <a:solidFill>
                  <a:schemeClr val="bg1"/>
                </a:solidFill>
              </a:rPr>
              <a:t>Authentic</a:t>
            </a:r>
            <a:r>
              <a:rPr lang="de-DE" sz="1000" dirty="0" smtClean="0">
                <a:solidFill>
                  <a:schemeClr val="bg1"/>
                </a:solidFill>
              </a:rPr>
              <a:t>?</a:t>
            </a:r>
          </a:p>
          <a:p>
            <a:r>
              <a:rPr lang="de-DE" sz="1000" dirty="0" smtClean="0">
                <a:solidFill>
                  <a:schemeClr val="bg1"/>
                </a:solidFill>
              </a:rPr>
              <a:t>(Request </a:t>
            </a:r>
            <a:r>
              <a:rPr lang="de-DE" sz="1000" dirty="0" err="1" smtClean="0">
                <a:solidFill>
                  <a:schemeClr val="bg1"/>
                </a:solidFill>
              </a:rPr>
              <a:t>Decision</a:t>
            </a:r>
            <a:r>
              <a:rPr lang="de-DE" sz="1000" dirty="0" smtClean="0">
                <a:solidFill>
                  <a:schemeClr val="bg1"/>
                </a:solidFill>
              </a:rPr>
              <a:t> [Data])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6952144" y="4959290"/>
            <a:ext cx="116256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Directory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Server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1" name="Gebogener Pfeil 10"/>
          <p:cNvSpPr/>
          <p:nvPr/>
        </p:nvSpPr>
        <p:spPr>
          <a:xfrm rot="10800000">
            <a:off x="5989635" y="5487173"/>
            <a:ext cx="733425" cy="733425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412819" y="6209702"/>
            <a:ext cx="18870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err="1" smtClean="0">
                <a:solidFill>
                  <a:schemeClr val="bg1"/>
                </a:solidFill>
              </a:rPr>
              <a:t>Make</a:t>
            </a:r>
            <a:r>
              <a:rPr lang="de-DE" sz="1000" dirty="0" smtClean="0">
                <a:solidFill>
                  <a:schemeClr val="bg1"/>
                </a:solidFill>
              </a:rPr>
              <a:t> </a:t>
            </a:r>
            <a:r>
              <a:rPr lang="de-DE" sz="1000" dirty="0" err="1" smtClean="0">
                <a:solidFill>
                  <a:schemeClr val="bg1"/>
                </a:solidFill>
              </a:rPr>
              <a:t>Decision</a:t>
            </a:r>
            <a:r>
              <a:rPr lang="de-DE" sz="1000" dirty="0" smtClean="0">
                <a:solidFill>
                  <a:schemeClr val="bg1"/>
                </a:solidFill>
              </a:rPr>
              <a:t> / </a:t>
            </a:r>
            <a:r>
              <a:rPr lang="de-DE" sz="1000" dirty="0" err="1" smtClean="0">
                <a:solidFill>
                  <a:schemeClr val="bg1"/>
                </a:solidFill>
              </a:rPr>
              <a:t>Prepare</a:t>
            </a:r>
            <a:r>
              <a:rPr lang="de-DE" sz="1000" dirty="0" smtClean="0">
                <a:solidFill>
                  <a:schemeClr val="bg1"/>
                </a:solidFill>
              </a:rPr>
              <a:t> Data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870208" y="6746831"/>
            <a:ext cx="2755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/>
              <a:t>Image sources: </a:t>
            </a:r>
            <a:r>
              <a:rPr lang="fr-FR" sz="800" dirty="0" smtClean="0"/>
              <a:t>[http</a:t>
            </a:r>
            <a:r>
              <a:rPr lang="fr-FR" sz="800" dirty="0"/>
              <a:t>://</a:t>
            </a:r>
            <a:r>
              <a:rPr lang="fr-FR" sz="800" dirty="0" smtClean="0"/>
              <a:t>goo.gl/gXoeT] [http</a:t>
            </a:r>
            <a:r>
              <a:rPr lang="fr-FR" sz="800" dirty="0"/>
              <a:t>://</a:t>
            </a:r>
            <a:r>
              <a:rPr lang="fr-FR" sz="800" dirty="0" smtClean="0"/>
              <a:t>goo.gl/Vv2E]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295692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9" grpId="0"/>
      <p:bldP spid="12" grpId="0"/>
      <p:bldP spid="13" grpId="0" animBg="1"/>
      <p:bldP spid="14" grpId="0" animBg="1"/>
      <p:bldP spid="17" grpId="0" animBg="1"/>
      <p:bldP spid="18" grpId="0" animBg="1"/>
      <p:bldP spid="19" grpId="0"/>
      <p:bldP spid="20" grpId="0"/>
      <p:bldP spid="11" grpId="0" animBg="1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6000" dirty="0" err="1" smtClean="0"/>
              <a:t>MobileDesk</a:t>
            </a:r>
            <a:endParaRPr lang="de-DE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8068" y="1661839"/>
            <a:ext cx="4778592" cy="5050072"/>
          </a:xfrm>
        </p:spPr>
        <p:txBody>
          <a:bodyPr/>
          <a:lstStyle/>
          <a:p>
            <a:r>
              <a:rPr lang="de-DE" dirty="0" smtClean="0"/>
              <a:t>Authentication Flow</a:t>
            </a:r>
          </a:p>
          <a:p>
            <a:pPr lvl="1">
              <a:lnSpc>
                <a:spcPct val="200000"/>
              </a:lnSpc>
            </a:pPr>
            <a:r>
              <a:rPr lang="de-DE" dirty="0" smtClean="0"/>
              <a:t>Select </a:t>
            </a:r>
            <a:r>
              <a:rPr lang="de-DE" dirty="0" err="1" smtClean="0"/>
              <a:t>Certificate</a:t>
            </a:r>
            <a:endParaRPr lang="de-DE" dirty="0" smtClean="0"/>
          </a:p>
          <a:p>
            <a:pPr lvl="1">
              <a:lnSpc>
                <a:spcPct val="200000"/>
              </a:lnSpc>
            </a:pPr>
            <a:r>
              <a:rPr lang="de-DE" dirty="0" err="1" smtClean="0"/>
              <a:t>Validate</a:t>
            </a:r>
            <a:r>
              <a:rPr lang="de-DE" dirty="0" smtClean="0"/>
              <a:t> </a:t>
            </a:r>
            <a:r>
              <a:rPr lang="de-DE" dirty="0" err="1" smtClean="0"/>
              <a:t>Certificate</a:t>
            </a:r>
            <a:endParaRPr lang="de-DE" dirty="0" smtClean="0"/>
          </a:p>
          <a:p>
            <a:pPr lvl="1">
              <a:lnSpc>
                <a:spcPct val="200000"/>
              </a:lnSpc>
            </a:pP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Graphical</a:t>
            </a:r>
            <a:r>
              <a:rPr lang="de-DE" dirty="0" smtClean="0"/>
              <a:t> Password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/>
              <a:t>Validate</a:t>
            </a:r>
            <a:r>
              <a:rPr lang="de-DE" dirty="0" smtClean="0"/>
              <a:t> </a:t>
            </a:r>
            <a:r>
              <a:rPr lang="de-DE" dirty="0" err="1" smtClean="0"/>
              <a:t>Graphical</a:t>
            </a:r>
            <a:r>
              <a:rPr lang="de-DE" dirty="0" smtClean="0"/>
              <a:t> Password</a:t>
            </a:r>
          </a:p>
          <a:p>
            <a:pPr lvl="1">
              <a:lnSpc>
                <a:spcPct val="200000"/>
              </a:lnSpc>
            </a:pPr>
            <a:r>
              <a:rPr lang="de-DE" dirty="0" smtClean="0"/>
              <a:t>Store Token in Directory</a:t>
            </a:r>
          </a:p>
          <a:p>
            <a:pPr lvl="1">
              <a:lnSpc>
                <a:spcPct val="200000"/>
              </a:lnSpc>
            </a:pPr>
            <a:r>
              <a:rPr lang="de-DE" dirty="0" smtClean="0"/>
              <a:t>Start Web </a:t>
            </a: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Token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818" y="1661839"/>
            <a:ext cx="1325526" cy="235649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0626" y="3079513"/>
            <a:ext cx="1325526" cy="235649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818" y="4355420"/>
            <a:ext cx="1325526" cy="2356491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>
          <a:xfrm rot="1800000">
            <a:off x="7304449" y="3191458"/>
            <a:ext cx="588335" cy="524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rechts 7"/>
          <p:cNvSpPr/>
          <p:nvPr/>
        </p:nvSpPr>
        <p:spPr>
          <a:xfrm rot="9000000">
            <a:off x="7304449" y="4683946"/>
            <a:ext cx="588335" cy="524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438079" y="6759890"/>
            <a:ext cx="13532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Image </a:t>
            </a:r>
            <a:r>
              <a:rPr lang="de-DE" sz="800" dirty="0" err="1"/>
              <a:t>sources</a:t>
            </a:r>
            <a:r>
              <a:rPr lang="de-DE" sz="800" dirty="0"/>
              <a:t>: </a:t>
            </a:r>
            <a:r>
              <a:rPr lang="de-DE" sz="800" dirty="0" smtClean="0"/>
              <a:t>[F</a:t>
            </a:r>
            <a:r>
              <a:rPr lang="de-DE" sz="800" dirty="0"/>
              <a:t>. </a:t>
            </a:r>
            <a:r>
              <a:rPr lang="de-DE" sz="800" dirty="0" smtClean="0"/>
              <a:t>Zoller]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230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6000" dirty="0" err="1" smtClean="0"/>
              <a:t>MobileKey</a:t>
            </a:r>
            <a:endParaRPr lang="de-DE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8068" y="1661839"/>
            <a:ext cx="4778592" cy="5050072"/>
          </a:xfrm>
        </p:spPr>
        <p:txBody>
          <a:bodyPr/>
          <a:lstStyle/>
          <a:p>
            <a:r>
              <a:rPr lang="de-DE" dirty="0" smtClean="0"/>
              <a:t>Authentication Flow</a:t>
            </a:r>
          </a:p>
          <a:p>
            <a:pPr lvl="1">
              <a:lnSpc>
                <a:spcPct val="200000"/>
              </a:lnSpc>
            </a:pPr>
            <a:r>
              <a:rPr lang="de-DE" dirty="0" smtClean="0"/>
              <a:t>Touch Device </a:t>
            </a:r>
            <a:r>
              <a:rPr lang="de-DE" dirty="0" err="1" smtClean="0"/>
              <a:t>with</a:t>
            </a:r>
            <a:r>
              <a:rPr lang="de-DE" dirty="0" smtClean="0"/>
              <a:t> Identity Chip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/>
              <a:t>Validate</a:t>
            </a:r>
            <a:r>
              <a:rPr lang="de-DE" dirty="0" smtClean="0"/>
              <a:t> Identity Chip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Credentials</a:t>
            </a:r>
            <a:endParaRPr lang="de-DE" dirty="0" smtClean="0"/>
          </a:p>
          <a:p>
            <a:pPr lvl="1">
              <a:lnSpc>
                <a:spcPct val="200000"/>
              </a:lnSpc>
            </a:pPr>
            <a:r>
              <a:rPr lang="de-DE" dirty="0" err="1" smtClean="0"/>
              <a:t>Validate</a:t>
            </a:r>
            <a:r>
              <a:rPr lang="de-DE" dirty="0" smtClean="0"/>
              <a:t> </a:t>
            </a:r>
            <a:r>
              <a:rPr lang="de-DE" dirty="0" err="1" smtClean="0"/>
              <a:t>Credentials</a:t>
            </a:r>
            <a:endParaRPr lang="de-DE" dirty="0" smtClean="0"/>
          </a:p>
          <a:p>
            <a:pPr lvl="1">
              <a:lnSpc>
                <a:spcPct val="200000"/>
              </a:lnSpc>
            </a:pPr>
            <a:r>
              <a:rPr lang="de-DE" dirty="0" smtClean="0"/>
              <a:t>Store Token in Directory</a:t>
            </a:r>
          </a:p>
          <a:p>
            <a:pPr lvl="1">
              <a:lnSpc>
                <a:spcPct val="200000"/>
              </a:lnSpc>
            </a:pPr>
            <a:r>
              <a:rPr lang="de-DE" dirty="0" smtClean="0"/>
              <a:t>Start Web </a:t>
            </a: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Token</a:t>
            </a:r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 rot="1800000">
            <a:off x="7304449" y="3191458"/>
            <a:ext cx="588335" cy="524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rechts 7"/>
          <p:cNvSpPr/>
          <p:nvPr/>
        </p:nvSpPr>
        <p:spPr>
          <a:xfrm rot="9000000">
            <a:off x="7304449" y="4683946"/>
            <a:ext cx="588335" cy="524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818" y="1661838"/>
            <a:ext cx="1325526" cy="235649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8983" y="3079513"/>
            <a:ext cx="1331312" cy="236677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0818" y="4355420"/>
            <a:ext cx="1325526" cy="2356491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438079" y="6759890"/>
            <a:ext cx="13532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Image </a:t>
            </a:r>
            <a:r>
              <a:rPr lang="de-DE" sz="800" dirty="0" err="1"/>
              <a:t>sources</a:t>
            </a:r>
            <a:r>
              <a:rPr lang="de-DE" sz="800" dirty="0"/>
              <a:t>: </a:t>
            </a:r>
            <a:r>
              <a:rPr lang="de-DE" sz="800" dirty="0" smtClean="0"/>
              <a:t>[F</a:t>
            </a:r>
            <a:r>
              <a:rPr lang="de-DE" sz="800" dirty="0"/>
              <a:t>. </a:t>
            </a:r>
            <a:r>
              <a:rPr lang="de-DE" sz="800" dirty="0" smtClean="0"/>
              <a:t>Zoller]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4301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6000" dirty="0" err="1" smtClean="0"/>
              <a:t>TwoChannel</a:t>
            </a:r>
            <a:endParaRPr lang="de-DE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8068" y="1661839"/>
            <a:ext cx="4778592" cy="5050072"/>
          </a:xfrm>
        </p:spPr>
        <p:txBody>
          <a:bodyPr/>
          <a:lstStyle/>
          <a:p>
            <a:r>
              <a:rPr lang="de-DE" dirty="0" smtClean="0"/>
              <a:t>Authentication Flow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/>
              <a:t>Enter</a:t>
            </a:r>
            <a:r>
              <a:rPr lang="de-DE" dirty="0" smtClean="0"/>
              <a:t> Username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/>
              <a:t>Generate</a:t>
            </a:r>
            <a:r>
              <a:rPr lang="de-DE" dirty="0" smtClean="0"/>
              <a:t> QR-Code</a:t>
            </a:r>
          </a:p>
          <a:p>
            <a:pPr lvl="1">
              <a:lnSpc>
                <a:spcPct val="200000"/>
              </a:lnSpc>
            </a:pPr>
            <a:r>
              <a:rPr lang="de-DE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Scan QR-Code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Enter</a:t>
            </a:r>
            <a:r>
              <a:rPr lang="de-DE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Password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Validate</a:t>
            </a:r>
            <a:r>
              <a:rPr lang="de-DE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Credentials</a:t>
            </a:r>
            <a:endParaRPr lang="de-DE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1">
              <a:lnSpc>
                <a:spcPct val="200000"/>
              </a:lnSpc>
            </a:pPr>
            <a:r>
              <a:rPr lang="de-DE" dirty="0" smtClean="0"/>
              <a:t>Start Web </a:t>
            </a:r>
            <a:r>
              <a:rPr lang="de-DE" dirty="0" err="1" smtClean="0"/>
              <a:t>Application</a:t>
            </a:r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6779909" y="2715758"/>
            <a:ext cx="588335" cy="524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rechts 7"/>
          <p:cNvSpPr/>
          <p:nvPr/>
        </p:nvSpPr>
        <p:spPr>
          <a:xfrm rot="10800000">
            <a:off x="6779909" y="5193917"/>
            <a:ext cx="588335" cy="524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78" y="1575509"/>
            <a:ext cx="2142605" cy="280503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813" y="1575509"/>
            <a:ext cx="2142605" cy="280503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1544" y="4277831"/>
            <a:ext cx="1571142" cy="2356713"/>
          </a:xfrm>
          <a:prstGeom prst="rect">
            <a:avLst/>
          </a:prstGeom>
        </p:spPr>
      </p:pic>
      <p:sp>
        <p:nvSpPr>
          <p:cNvPr id="12" name="Gebogener Pfeil 11"/>
          <p:cNvSpPr/>
          <p:nvPr/>
        </p:nvSpPr>
        <p:spPr>
          <a:xfrm rot="5400000">
            <a:off x="9070658" y="3838352"/>
            <a:ext cx="715925" cy="715925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78" y="4196314"/>
            <a:ext cx="2142604" cy="2805037"/>
          </a:xfrm>
          <a:prstGeom prst="rect">
            <a:avLst/>
          </a:prstGeom>
        </p:spPr>
      </p:pic>
      <p:sp>
        <p:nvSpPr>
          <p:cNvPr id="14" name="Geschweifte Klammer links 13"/>
          <p:cNvSpPr/>
          <p:nvPr/>
        </p:nvSpPr>
        <p:spPr>
          <a:xfrm>
            <a:off x="843489" y="3622148"/>
            <a:ext cx="311889" cy="183464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 rot="16200000">
            <a:off x="-152454" y="4290674"/>
            <a:ext cx="1637413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73836">
              <a:lnSpc>
                <a:spcPct val="200000"/>
              </a:lnSpc>
              <a:spcBef>
                <a:spcPct val="20000"/>
              </a:spcBef>
            </a:pPr>
            <a:r>
              <a:rPr lang="de-DE" sz="1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On Mobile Device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438079" y="6759890"/>
            <a:ext cx="13532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Image </a:t>
            </a:r>
            <a:r>
              <a:rPr lang="de-DE" sz="800" dirty="0" err="1"/>
              <a:t>sources</a:t>
            </a:r>
            <a:r>
              <a:rPr lang="de-DE" sz="800" dirty="0"/>
              <a:t>: </a:t>
            </a:r>
            <a:r>
              <a:rPr lang="de-DE" sz="800" dirty="0" smtClean="0"/>
              <a:t>[F</a:t>
            </a:r>
            <a:r>
              <a:rPr lang="de-DE" sz="800" dirty="0"/>
              <a:t>. </a:t>
            </a:r>
            <a:r>
              <a:rPr lang="de-DE" sz="800" dirty="0" smtClean="0"/>
              <a:t>Zoller]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50013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6000" dirty="0" err="1" smtClean="0"/>
              <a:t>LocationBased</a:t>
            </a:r>
            <a:endParaRPr lang="de-DE" sz="6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8068" y="1661839"/>
            <a:ext cx="4778592" cy="5050072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Authentication Flow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Active</a:t>
            </a:r>
            <a:r>
              <a:rPr lang="de-DE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WLAN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Validate</a:t>
            </a:r>
            <a:r>
              <a:rPr lang="de-DE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Access Point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Enter</a:t>
            </a:r>
            <a:r>
              <a:rPr lang="de-DE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PIN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Generate</a:t>
            </a:r>
            <a:r>
              <a:rPr lang="de-DE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OTP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/>
              <a:t>Enter</a:t>
            </a:r>
            <a:r>
              <a:rPr lang="de-DE" dirty="0" smtClean="0"/>
              <a:t> OTP </a:t>
            </a:r>
            <a:r>
              <a:rPr lang="de-DE" dirty="0" err="1" smtClean="0"/>
              <a:t>and</a:t>
            </a:r>
            <a:r>
              <a:rPr lang="de-DE" dirty="0" smtClean="0"/>
              <a:t> PIN</a:t>
            </a:r>
          </a:p>
          <a:p>
            <a:pPr lvl="1">
              <a:lnSpc>
                <a:spcPct val="200000"/>
              </a:lnSpc>
            </a:pPr>
            <a:r>
              <a:rPr lang="de-DE" dirty="0" err="1" smtClean="0"/>
              <a:t>Validate</a:t>
            </a:r>
            <a:r>
              <a:rPr lang="de-DE" dirty="0" smtClean="0"/>
              <a:t> OTP </a:t>
            </a:r>
            <a:r>
              <a:rPr lang="de-DE" dirty="0" err="1" smtClean="0"/>
              <a:t>and</a:t>
            </a:r>
            <a:r>
              <a:rPr lang="de-DE" dirty="0" smtClean="0"/>
              <a:t> PIN</a:t>
            </a:r>
          </a:p>
          <a:p>
            <a:pPr lvl="1">
              <a:lnSpc>
                <a:spcPct val="200000"/>
              </a:lnSpc>
            </a:pPr>
            <a:r>
              <a:rPr lang="de-DE" dirty="0"/>
              <a:t>Start Web </a:t>
            </a:r>
            <a:r>
              <a:rPr lang="de-DE" dirty="0" err="1"/>
              <a:t>Application</a:t>
            </a:r>
            <a:endParaRPr lang="de-DE" dirty="0" smtClean="0"/>
          </a:p>
          <a:p>
            <a:pPr lvl="1">
              <a:lnSpc>
                <a:spcPct val="200000"/>
              </a:lnSpc>
            </a:pPr>
            <a:endParaRPr lang="de-DE" dirty="0"/>
          </a:p>
        </p:txBody>
      </p:sp>
      <p:sp>
        <p:nvSpPr>
          <p:cNvPr id="7" name="Pfeil nach rechts 6"/>
          <p:cNvSpPr/>
          <p:nvPr/>
        </p:nvSpPr>
        <p:spPr>
          <a:xfrm>
            <a:off x="6779909" y="2715758"/>
            <a:ext cx="588335" cy="524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Pfeil nach rechts 7"/>
          <p:cNvSpPr/>
          <p:nvPr/>
        </p:nvSpPr>
        <p:spPr>
          <a:xfrm rot="10800000">
            <a:off x="6779909" y="5193917"/>
            <a:ext cx="588335" cy="524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Gebogener Pfeil 11"/>
          <p:cNvSpPr/>
          <p:nvPr/>
        </p:nvSpPr>
        <p:spPr>
          <a:xfrm rot="5400000">
            <a:off x="9070658" y="3838352"/>
            <a:ext cx="715925" cy="715925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1" name="Geschweifte Klammer links 10"/>
          <p:cNvSpPr/>
          <p:nvPr/>
        </p:nvSpPr>
        <p:spPr>
          <a:xfrm>
            <a:off x="843462" y="2204474"/>
            <a:ext cx="311889" cy="234980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 rot="16200000">
            <a:off x="-152455" y="3151203"/>
            <a:ext cx="1637413" cy="45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73836">
              <a:lnSpc>
                <a:spcPct val="200000"/>
              </a:lnSpc>
              <a:spcBef>
                <a:spcPct val="20000"/>
              </a:spcBef>
            </a:pPr>
            <a:r>
              <a:rPr lang="de-DE" sz="1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On Mobile Device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2251" y="1763932"/>
            <a:ext cx="1365857" cy="2428191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4186" y="1763932"/>
            <a:ext cx="1365857" cy="242819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6926" y="4250138"/>
            <a:ext cx="2060376" cy="2697387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9331" y="4222327"/>
            <a:ext cx="2031695" cy="2753007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438079" y="6759890"/>
            <a:ext cx="13532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/>
              <a:t>Image </a:t>
            </a:r>
            <a:r>
              <a:rPr lang="de-DE" sz="800" dirty="0" err="1"/>
              <a:t>sources</a:t>
            </a:r>
            <a:r>
              <a:rPr lang="de-DE" sz="800" dirty="0"/>
              <a:t>: </a:t>
            </a:r>
            <a:r>
              <a:rPr lang="de-DE" sz="800" dirty="0" smtClean="0"/>
              <a:t>[F</a:t>
            </a:r>
            <a:r>
              <a:rPr lang="de-DE" sz="800" dirty="0"/>
              <a:t>. </a:t>
            </a:r>
            <a:r>
              <a:rPr lang="de-DE" sz="800" dirty="0" smtClean="0"/>
              <a:t>Zoller]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1375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Usability Testing - Interrogations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there a significant difference between the arithmetic average authentication time?</a:t>
            </a:r>
          </a:p>
          <a:p>
            <a:pPr marL="0" indent="0">
              <a:buNone/>
            </a:pPr>
            <a:endParaRPr lang="de-DE" dirty="0"/>
          </a:p>
          <a:p>
            <a:pPr marL="883253" lvl="1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 err="1">
                <a:sym typeface="Wingdings"/>
              </a:rPr>
              <a:t>iPhone</a:t>
            </a:r>
            <a:r>
              <a:rPr lang="de-DE" dirty="0">
                <a:sym typeface="Wingdings"/>
              </a:rPr>
              <a:t> + QR-Code (30 </a:t>
            </a:r>
            <a:r>
              <a:rPr lang="de-DE" dirty="0" smtClean="0">
                <a:sym typeface="Wingdings"/>
              </a:rPr>
              <a:t>sec)</a:t>
            </a:r>
          </a:p>
          <a:p>
            <a:pPr marL="883253" lvl="1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 err="1" smtClean="0">
                <a:sym typeface="Wingdings"/>
              </a:rPr>
              <a:t>Android</a:t>
            </a:r>
            <a:r>
              <a:rPr lang="de-DE" dirty="0" smtClean="0">
                <a:sym typeface="Wingdings"/>
              </a:rPr>
              <a:t> </a:t>
            </a:r>
            <a:r>
              <a:rPr lang="de-DE" dirty="0">
                <a:sym typeface="Wingdings"/>
              </a:rPr>
              <a:t>+ Mobile Key (37 </a:t>
            </a:r>
            <a:r>
              <a:rPr lang="de-DE" dirty="0" smtClean="0">
                <a:sym typeface="Wingdings"/>
              </a:rPr>
              <a:t>sec)</a:t>
            </a:r>
          </a:p>
          <a:p>
            <a:pPr marL="883253" lvl="1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 err="1" smtClean="0">
                <a:sym typeface="Wingdings"/>
              </a:rPr>
              <a:t>Android</a:t>
            </a:r>
            <a:r>
              <a:rPr lang="de-DE" dirty="0" smtClean="0">
                <a:sym typeface="Wingdings"/>
              </a:rPr>
              <a:t>/</a:t>
            </a:r>
            <a:r>
              <a:rPr lang="de-DE" dirty="0" err="1" smtClean="0">
                <a:sym typeface="Wingdings"/>
              </a:rPr>
              <a:t>iPhone</a:t>
            </a:r>
            <a:r>
              <a:rPr lang="de-DE" dirty="0" smtClean="0">
                <a:sym typeface="Wingdings"/>
              </a:rPr>
              <a:t> </a:t>
            </a:r>
            <a:r>
              <a:rPr lang="de-DE" dirty="0">
                <a:sym typeface="Wingdings"/>
              </a:rPr>
              <a:t>+ Location </a:t>
            </a:r>
            <a:r>
              <a:rPr lang="de-DE" dirty="0" err="1">
                <a:sym typeface="Wingdings"/>
              </a:rPr>
              <a:t>Based</a:t>
            </a:r>
            <a:r>
              <a:rPr lang="de-DE" dirty="0">
                <a:sym typeface="Wingdings"/>
              </a:rPr>
              <a:t> (39 sec)</a:t>
            </a:r>
            <a:endParaRPr lang="de-DE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864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2626" y="2263991"/>
            <a:ext cx="8390524" cy="1566421"/>
          </a:xfrm>
        </p:spPr>
        <p:txBody>
          <a:bodyPr>
            <a:noAutofit/>
          </a:bodyPr>
          <a:lstStyle/>
          <a:p>
            <a:r>
              <a:rPr lang="en-US" sz="6000" baseline="30000" dirty="0"/>
              <a:t>Authentication on Mobile Devices for Business Application</a:t>
            </a:r>
            <a:endParaRPr lang="de-DE" sz="6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69963" y="4249590"/>
            <a:ext cx="7144860" cy="776290"/>
          </a:xfrm>
        </p:spPr>
        <p:txBody>
          <a:bodyPr/>
          <a:lstStyle/>
          <a:p>
            <a:r>
              <a:rPr lang="de-DE" dirty="0" smtClean="0"/>
              <a:t>Fabian Zoller &amp; Martina Müller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769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Usability Testing - Interrogations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Is there a significant difference between the authentication time within the showrooms?</a:t>
            </a:r>
          </a:p>
          <a:p>
            <a:pPr marL="0" indent="0">
              <a:buNone/>
            </a:pPr>
            <a:endParaRPr lang="en-GB" dirty="0"/>
          </a:p>
          <a:p>
            <a:pPr marL="883253" lvl="1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>
                <a:sym typeface="Wingdings"/>
              </a:rPr>
              <a:t>Mobile Key (37 </a:t>
            </a:r>
            <a:r>
              <a:rPr lang="de-DE" dirty="0" smtClean="0">
                <a:sym typeface="Wingdings"/>
              </a:rPr>
              <a:t>sec)</a:t>
            </a:r>
          </a:p>
          <a:p>
            <a:pPr marL="883253" lvl="1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 smtClean="0">
                <a:sym typeface="Wingdings"/>
              </a:rPr>
              <a:t>Location </a:t>
            </a:r>
            <a:r>
              <a:rPr lang="de-DE" dirty="0" err="1">
                <a:sym typeface="Wingdings"/>
              </a:rPr>
              <a:t>Based</a:t>
            </a:r>
            <a:r>
              <a:rPr lang="de-DE" dirty="0">
                <a:sym typeface="Wingdings"/>
              </a:rPr>
              <a:t> (39 </a:t>
            </a:r>
            <a:r>
              <a:rPr lang="de-DE" dirty="0" smtClean="0">
                <a:sym typeface="Wingdings"/>
              </a:rPr>
              <a:t>sec)</a:t>
            </a:r>
          </a:p>
          <a:p>
            <a:pPr marL="883253" lvl="1" indent="-457200">
              <a:lnSpc>
                <a:spcPct val="200000"/>
              </a:lnSpc>
              <a:buFont typeface="+mj-lt"/>
              <a:buAutoNum type="arabicPeriod"/>
            </a:pPr>
            <a:r>
              <a:rPr lang="de-DE" dirty="0" smtClean="0">
                <a:sym typeface="Wingdings"/>
              </a:rPr>
              <a:t>QR-Code </a:t>
            </a:r>
            <a:r>
              <a:rPr lang="de-DE" dirty="0">
                <a:sym typeface="Wingdings"/>
              </a:rPr>
              <a:t>(40 sec)</a:t>
            </a:r>
            <a:endParaRPr lang="de-DE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8412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Usability Testing - Interrogations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6856" y="1722388"/>
            <a:ext cx="8949690" cy="468521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Is there a significant difference between the different operating systems focussing on the success quotient?</a:t>
            </a:r>
          </a:p>
          <a:p>
            <a:endParaRPr lang="en-GB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943621103"/>
              </p:ext>
            </p:extLst>
          </p:nvPr>
        </p:nvGraphicFramePr>
        <p:xfrm>
          <a:off x="5570608" y="2750894"/>
          <a:ext cx="3937946" cy="3638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540326408"/>
              </p:ext>
            </p:extLst>
          </p:nvPr>
        </p:nvGraphicFramePr>
        <p:xfrm>
          <a:off x="622300" y="2717800"/>
          <a:ext cx="3773686" cy="3397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6202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Advisable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4637437"/>
              </p:ext>
            </p:extLst>
          </p:nvPr>
        </p:nvGraphicFramePr>
        <p:xfrm>
          <a:off x="1783468" y="1661839"/>
          <a:ext cx="6369932" cy="2529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2911710"/>
              </p:ext>
            </p:extLst>
          </p:nvPr>
        </p:nvGraphicFramePr>
        <p:xfrm>
          <a:off x="1161168" y="3681139"/>
          <a:ext cx="7589132" cy="3608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728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7200" dirty="0" err="1" smtClean="0"/>
              <a:t>Questions</a:t>
            </a:r>
            <a:r>
              <a:rPr lang="de-DE" sz="7200" dirty="0" smtClean="0"/>
              <a:t>?</a:t>
            </a:r>
            <a:endParaRPr lang="de-DE" sz="7200" dirty="0"/>
          </a:p>
        </p:txBody>
      </p:sp>
    </p:spTree>
    <p:extLst>
      <p:ext uri="{BB962C8B-B14F-4D97-AF65-F5344CB8AC3E}">
        <p14:creationId xmlns:p14="http://schemas.microsoft.com/office/powerpoint/2010/main" val="22757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sz="7200" dirty="0" err="1" smtClean="0"/>
              <a:t>Thank</a:t>
            </a:r>
            <a:r>
              <a:rPr lang="de-DE" sz="7200" dirty="0" smtClean="0"/>
              <a:t> </a:t>
            </a:r>
            <a:r>
              <a:rPr lang="de-DE" sz="7200" dirty="0" err="1" smtClean="0"/>
              <a:t>you</a:t>
            </a:r>
            <a:r>
              <a:rPr lang="de-DE" sz="7200" dirty="0" smtClean="0"/>
              <a:t> </a:t>
            </a:r>
            <a:r>
              <a:rPr lang="de-DE" sz="7200" dirty="0" err="1" smtClean="0"/>
              <a:t>for</a:t>
            </a:r>
            <a:r>
              <a:rPr lang="de-DE" sz="7200" dirty="0" smtClean="0"/>
              <a:t> </a:t>
            </a:r>
            <a:r>
              <a:rPr lang="de-DE" sz="7200" dirty="0" err="1" smtClean="0"/>
              <a:t>your</a:t>
            </a:r>
            <a:r>
              <a:rPr lang="de-DE" sz="7200" dirty="0" smtClean="0"/>
              <a:t> </a:t>
            </a:r>
            <a:r>
              <a:rPr lang="de-DE" sz="7200" dirty="0" err="1" smtClean="0"/>
              <a:t>attention</a:t>
            </a:r>
            <a:r>
              <a:rPr lang="de-DE" sz="7200" dirty="0" smtClean="0"/>
              <a:t>!</a:t>
            </a:r>
            <a:endParaRPr lang="de-DE" sz="7200" dirty="0"/>
          </a:p>
        </p:txBody>
      </p:sp>
    </p:spTree>
    <p:extLst>
      <p:ext uri="{BB962C8B-B14F-4D97-AF65-F5344CB8AC3E}">
        <p14:creationId xmlns:p14="http://schemas.microsoft.com/office/powerpoint/2010/main" val="153864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74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Reason</a:t>
            </a:r>
            <a:r>
              <a:rPr lang="de-DE" dirty="0" smtClean="0"/>
              <a:t> </a:t>
            </a:r>
            <a:r>
              <a:rPr lang="de-DE" dirty="0" err="1" smtClean="0"/>
              <a:t>Why</a:t>
            </a:r>
            <a:endParaRPr lang="de-DE" dirty="0"/>
          </a:p>
        </p:txBody>
      </p:sp>
      <p:pic>
        <p:nvPicPr>
          <p:cNvPr id="4" name="Inhaltsplatzhalter 3" descr="buero_armlehnen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hteck 4"/>
          <p:cNvSpPr/>
          <p:nvPr/>
        </p:nvSpPr>
        <p:spPr>
          <a:xfrm>
            <a:off x="481545" y="6361585"/>
            <a:ext cx="190308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800" dirty="0" smtClean="0">
                <a:solidFill>
                  <a:prstClr val="white"/>
                </a:solidFill>
              </a:rPr>
              <a:t>Image </a:t>
            </a:r>
            <a:r>
              <a:rPr lang="de-DE" sz="800" dirty="0" err="1" smtClean="0">
                <a:solidFill>
                  <a:prstClr val="white"/>
                </a:solidFill>
              </a:rPr>
              <a:t>source</a:t>
            </a:r>
            <a:r>
              <a:rPr lang="de-DE" sz="800" dirty="0">
                <a:solidFill>
                  <a:prstClr val="white"/>
                </a:solidFill>
              </a:rPr>
              <a:t>: </a:t>
            </a:r>
            <a:r>
              <a:rPr lang="de-DE" sz="800" dirty="0" smtClean="0">
                <a:solidFill>
                  <a:prstClr val="white"/>
                </a:solidFill>
              </a:rPr>
              <a:t>[http</a:t>
            </a:r>
            <a:r>
              <a:rPr lang="de-DE" sz="800" dirty="0">
                <a:solidFill>
                  <a:prstClr val="white"/>
                </a:solidFill>
              </a:rPr>
              <a:t>://</a:t>
            </a:r>
            <a:r>
              <a:rPr lang="de-DE" sz="800" dirty="0" err="1">
                <a:solidFill>
                  <a:prstClr val="white"/>
                </a:solidFill>
              </a:rPr>
              <a:t>goo.gl</a:t>
            </a:r>
            <a:r>
              <a:rPr lang="de-DE" sz="800" dirty="0">
                <a:solidFill>
                  <a:prstClr val="white"/>
                </a:solidFill>
              </a:rPr>
              <a:t>/</a:t>
            </a:r>
            <a:r>
              <a:rPr lang="de-DE" sz="800" dirty="0" smtClean="0">
                <a:solidFill>
                  <a:prstClr val="white"/>
                </a:solidFill>
              </a:rPr>
              <a:t>VYMFN5]</a:t>
            </a:r>
            <a:endParaRPr lang="de-DE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0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8931" y="453091"/>
            <a:ext cx="8949690" cy="1064129"/>
          </a:xfrm>
        </p:spPr>
        <p:txBody>
          <a:bodyPr/>
          <a:lstStyle/>
          <a:p>
            <a:r>
              <a:rPr lang="de-DE" dirty="0" smtClean="0"/>
              <a:t>Bring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Device</a:t>
            </a:r>
            <a:endParaRPr lang="de-DE" dirty="0"/>
          </a:p>
        </p:txBody>
      </p:sp>
      <p:pic>
        <p:nvPicPr>
          <p:cNvPr id="11" name="Inhaltsplatzhalter 10" descr="brown1_byod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398" r="-54398"/>
          <a:stretch>
            <a:fillRect/>
          </a:stretch>
        </p:blipFill>
        <p:spPr>
          <a:xfrm>
            <a:off x="409081" y="1725339"/>
            <a:ext cx="8949690" cy="4685210"/>
          </a:xfrm>
        </p:spPr>
      </p:pic>
      <p:sp>
        <p:nvSpPr>
          <p:cNvPr id="4" name="Rechteck 3"/>
          <p:cNvSpPr/>
          <p:nvPr/>
        </p:nvSpPr>
        <p:spPr>
          <a:xfrm>
            <a:off x="481545" y="6361585"/>
            <a:ext cx="131353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800" dirty="0" smtClean="0">
                <a:solidFill>
                  <a:prstClr val="white"/>
                </a:solidFill>
              </a:rPr>
              <a:t>Image </a:t>
            </a:r>
            <a:r>
              <a:rPr lang="de-DE" sz="800" dirty="0" err="1" smtClean="0">
                <a:solidFill>
                  <a:prstClr val="white"/>
                </a:solidFill>
              </a:rPr>
              <a:t>source</a:t>
            </a:r>
            <a:r>
              <a:rPr lang="de-DE" sz="800" dirty="0">
                <a:solidFill>
                  <a:prstClr val="white"/>
                </a:solidFill>
              </a:rPr>
              <a:t>: </a:t>
            </a:r>
            <a:r>
              <a:rPr lang="de-DE" sz="800" dirty="0" smtClean="0">
                <a:solidFill>
                  <a:prstClr val="white"/>
                </a:solidFill>
              </a:rPr>
              <a:t>[</a:t>
            </a:r>
            <a:r>
              <a:rPr lang="de-DE" sz="800" dirty="0" err="1" smtClean="0">
                <a:solidFill>
                  <a:prstClr val="white"/>
                </a:solidFill>
              </a:rPr>
              <a:t>M.Müller</a:t>
            </a:r>
            <a:r>
              <a:rPr lang="de-DE" sz="800" dirty="0" smtClean="0">
                <a:solidFill>
                  <a:prstClr val="white"/>
                </a:solidFill>
              </a:rPr>
              <a:t>]</a:t>
            </a:r>
            <a:endParaRPr lang="de-DE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1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8931" y="432353"/>
            <a:ext cx="8949690" cy="1122078"/>
          </a:xfrm>
        </p:spPr>
        <p:txBody>
          <a:bodyPr/>
          <a:lstStyle/>
          <a:p>
            <a:r>
              <a:rPr lang="de-DE" dirty="0" smtClean="0"/>
              <a:t>Bring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Device</a:t>
            </a:r>
            <a:endParaRPr lang="de-DE" dirty="0"/>
          </a:p>
        </p:txBody>
      </p:sp>
      <p:pic>
        <p:nvPicPr>
          <p:cNvPr id="3" name="Bild 2" descr="brown1_byo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31" y="1749126"/>
            <a:ext cx="4133850" cy="4518558"/>
          </a:xfrm>
          <a:prstGeom prst="rect">
            <a:avLst/>
          </a:prstGeom>
        </p:spPr>
      </p:pic>
      <p:pic>
        <p:nvPicPr>
          <p:cNvPr id="4" name="Bild 3" descr="brow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400" y="4299237"/>
            <a:ext cx="1801428" cy="1969074"/>
          </a:xfrm>
          <a:prstGeom prst="rect">
            <a:avLst/>
          </a:prstGeom>
        </p:spPr>
      </p:pic>
      <p:pic>
        <p:nvPicPr>
          <p:cNvPr id="5" name="Bild 4" descr="OS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3300" y="3537237"/>
            <a:ext cx="1801428" cy="1969074"/>
          </a:xfrm>
          <a:prstGeom prst="rect">
            <a:avLst/>
          </a:prstGeom>
        </p:spPr>
      </p:pic>
      <p:pic>
        <p:nvPicPr>
          <p:cNvPr id="6" name="Bild 5" descr="version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400" y="1854200"/>
            <a:ext cx="1801428" cy="1969074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81545" y="6361585"/>
            <a:ext cx="131353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800" dirty="0" smtClean="0">
                <a:solidFill>
                  <a:prstClr val="white"/>
                </a:solidFill>
              </a:rPr>
              <a:t>Image </a:t>
            </a:r>
            <a:r>
              <a:rPr lang="de-DE" sz="800" dirty="0" err="1" smtClean="0">
                <a:solidFill>
                  <a:prstClr val="white"/>
                </a:solidFill>
              </a:rPr>
              <a:t>source</a:t>
            </a:r>
            <a:r>
              <a:rPr lang="de-DE" sz="800" dirty="0" smtClean="0">
                <a:solidFill>
                  <a:prstClr val="white"/>
                </a:solidFill>
              </a:rPr>
              <a:t>: [</a:t>
            </a:r>
            <a:r>
              <a:rPr lang="de-DE" sz="800" dirty="0" err="1" smtClean="0">
                <a:solidFill>
                  <a:prstClr val="white"/>
                </a:solidFill>
              </a:rPr>
              <a:t>M.Müller</a:t>
            </a:r>
            <a:r>
              <a:rPr lang="de-DE" sz="800" dirty="0" smtClean="0">
                <a:solidFill>
                  <a:prstClr val="white"/>
                </a:solidFill>
              </a:rPr>
              <a:t>]</a:t>
            </a:r>
            <a:endParaRPr lang="de-DE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60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Authentication</a:t>
            </a:r>
            <a:br>
              <a:rPr lang="de-DE" dirty="0" smtClean="0"/>
            </a:br>
            <a:r>
              <a:rPr lang="de-DE" dirty="0" err="1" smtClean="0"/>
              <a:t>Methods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dirty="0" err="1" smtClean="0"/>
              <a:t>Biometric</a:t>
            </a:r>
            <a:endParaRPr lang="de-DE" dirty="0"/>
          </a:p>
        </p:txBody>
      </p:sp>
      <p:pic>
        <p:nvPicPr>
          <p:cNvPr id="7" name="Inhaltsplatzhalter 6" descr="Biometrics01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Rechteck 5"/>
          <p:cNvSpPr/>
          <p:nvPr/>
        </p:nvSpPr>
        <p:spPr>
          <a:xfrm>
            <a:off x="481545" y="6361585"/>
            <a:ext cx="176202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800" dirty="0" smtClean="0">
                <a:solidFill>
                  <a:prstClr val="white"/>
                </a:solidFill>
              </a:rPr>
              <a:t>Image </a:t>
            </a:r>
            <a:r>
              <a:rPr lang="de-DE" sz="800" dirty="0" err="1" smtClean="0">
                <a:solidFill>
                  <a:prstClr val="white"/>
                </a:solidFill>
              </a:rPr>
              <a:t>source</a:t>
            </a:r>
            <a:r>
              <a:rPr lang="de-DE" sz="800" dirty="0">
                <a:solidFill>
                  <a:prstClr val="white"/>
                </a:solidFill>
              </a:rPr>
              <a:t>: </a:t>
            </a:r>
            <a:r>
              <a:rPr lang="de-DE" sz="800" dirty="0" smtClean="0">
                <a:solidFill>
                  <a:prstClr val="white"/>
                </a:solidFill>
              </a:rPr>
              <a:t>[http</a:t>
            </a:r>
            <a:r>
              <a:rPr lang="de-DE" sz="800" dirty="0">
                <a:solidFill>
                  <a:prstClr val="white"/>
                </a:solidFill>
              </a:rPr>
              <a:t>://</a:t>
            </a:r>
            <a:r>
              <a:rPr lang="de-DE" sz="800" dirty="0" err="1">
                <a:solidFill>
                  <a:prstClr val="white"/>
                </a:solidFill>
              </a:rPr>
              <a:t>goo.gl</a:t>
            </a:r>
            <a:r>
              <a:rPr lang="de-DE" sz="800" dirty="0">
                <a:solidFill>
                  <a:prstClr val="white"/>
                </a:solidFill>
              </a:rPr>
              <a:t>/</a:t>
            </a:r>
            <a:r>
              <a:rPr lang="de-DE" sz="800" dirty="0" err="1" smtClean="0">
                <a:solidFill>
                  <a:prstClr val="white"/>
                </a:solidFill>
              </a:rPr>
              <a:t>zyjhAl</a:t>
            </a:r>
            <a:r>
              <a:rPr lang="de-DE" sz="800" dirty="0" smtClean="0">
                <a:solidFill>
                  <a:prstClr val="white"/>
                </a:solidFill>
              </a:rPr>
              <a:t>]</a:t>
            </a:r>
            <a:endParaRPr lang="de-DE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85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Authentication</a:t>
            </a:r>
            <a:br>
              <a:rPr lang="de-DE" dirty="0"/>
            </a:br>
            <a:r>
              <a:rPr lang="de-DE" dirty="0" err="1"/>
              <a:t>Methods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dirty="0" err="1" smtClean="0"/>
              <a:t>Biometric</a:t>
            </a: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Location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8271933" y="624840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www.blog.mobileroudie.com</a:t>
            </a:r>
            <a:endParaRPr lang="de-DE" sz="800" dirty="0"/>
          </a:p>
        </p:txBody>
      </p:sp>
      <p:sp>
        <p:nvSpPr>
          <p:cNvPr id="7" name="Rechteck 6"/>
          <p:cNvSpPr/>
          <p:nvPr/>
        </p:nvSpPr>
        <p:spPr>
          <a:xfrm>
            <a:off x="481545" y="6361585"/>
            <a:ext cx="188399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800" dirty="0" smtClean="0">
                <a:solidFill>
                  <a:prstClr val="white"/>
                </a:solidFill>
              </a:rPr>
              <a:t>Image </a:t>
            </a:r>
            <a:r>
              <a:rPr lang="de-DE" sz="800" dirty="0" err="1" smtClean="0">
                <a:solidFill>
                  <a:prstClr val="white"/>
                </a:solidFill>
              </a:rPr>
              <a:t>source</a:t>
            </a:r>
            <a:r>
              <a:rPr lang="de-DE" sz="800" dirty="0">
                <a:solidFill>
                  <a:prstClr val="white"/>
                </a:solidFill>
              </a:rPr>
              <a:t>: </a:t>
            </a:r>
            <a:r>
              <a:rPr lang="de-DE" sz="800" dirty="0" smtClean="0">
                <a:solidFill>
                  <a:prstClr val="white"/>
                </a:solidFill>
              </a:rPr>
              <a:t>[http</a:t>
            </a:r>
            <a:r>
              <a:rPr lang="de-DE" sz="800" dirty="0">
                <a:solidFill>
                  <a:prstClr val="white"/>
                </a:solidFill>
              </a:rPr>
              <a:t>://</a:t>
            </a:r>
            <a:r>
              <a:rPr lang="de-DE" sz="800" dirty="0" err="1">
                <a:solidFill>
                  <a:prstClr val="white"/>
                </a:solidFill>
              </a:rPr>
              <a:t>goo.gl</a:t>
            </a:r>
            <a:r>
              <a:rPr lang="de-DE" sz="800" dirty="0">
                <a:solidFill>
                  <a:prstClr val="white"/>
                </a:solidFill>
              </a:rPr>
              <a:t>/</a:t>
            </a:r>
            <a:r>
              <a:rPr lang="de-DE" sz="800" dirty="0" err="1" smtClean="0">
                <a:solidFill>
                  <a:prstClr val="white"/>
                </a:solidFill>
              </a:rPr>
              <a:t>yPRdEO</a:t>
            </a:r>
            <a:r>
              <a:rPr lang="de-DE" sz="800" dirty="0" smtClean="0">
                <a:solidFill>
                  <a:prstClr val="white"/>
                </a:solidFill>
              </a:rPr>
              <a:t>]</a:t>
            </a:r>
            <a:endParaRPr lang="de-DE" sz="800" dirty="0">
              <a:solidFill>
                <a:prstClr val="white"/>
              </a:solidFill>
            </a:endParaRPr>
          </a:p>
        </p:txBody>
      </p:sp>
      <p:pic>
        <p:nvPicPr>
          <p:cNvPr id="15" name="Inhaltsplatzhalter 14" descr="229332-1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5" b="-25754"/>
          <a:stretch/>
        </p:blipFill>
        <p:spPr>
          <a:xfrm>
            <a:off x="3924415" y="1997445"/>
            <a:ext cx="5559028" cy="4645792"/>
          </a:xfrm>
        </p:spPr>
      </p:pic>
    </p:spTree>
    <p:extLst>
      <p:ext uri="{BB962C8B-B14F-4D97-AF65-F5344CB8AC3E}">
        <p14:creationId xmlns:p14="http://schemas.microsoft.com/office/powerpoint/2010/main" val="373970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Authentication</a:t>
            </a:r>
            <a:br>
              <a:rPr lang="de-DE" dirty="0"/>
            </a:br>
            <a:r>
              <a:rPr lang="de-DE" dirty="0" err="1"/>
              <a:t>Methods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dirty="0" err="1" smtClean="0"/>
              <a:t>Biometric</a:t>
            </a: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Location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err="1" smtClean="0"/>
              <a:t>Knowledge</a:t>
            </a:r>
            <a:endParaRPr lang="de-DE" dirty="0"/>
          </a:p>
        </p:txBody>
      </p:sp>
      <p:pic>
        <p:nvPicPr>
          <p:cNvPr id="7" name="Inhaltsplatzhalter 6" descr="Knowledge-1024x768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7000" y="584200"/>
            <a:ext cx="5559425" cy="6059488"/>
          </a:xfrm>
        </p:spPr>
      </p:pic>
      <p:sp>
        <p:nvSpPr>
          <p:cNvPr id="3" name="Textfeld 2"/>
          <p:cNvSpPr txBox="1"/>
          <p:nvPr/>
        </p:nvSpPr>
        <p:spPr>
          <a:xfrm>
            <a:off x="3945467" y="6409267"/>
            <a:ext cx="1518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www.thebayentrepreneu.com</a:t>
            </a:r>
            <a:endParaRPr lang="de-DE" sz="800" dirty="0"/>
          </a:p>
        </p:txBody>
      </p:sp>
      <p:sp>
        <p:nvSpPr>
          <p:cNvPr id="6" name="Rechteck 5"/>
          <p:cNvSpPr/>
          <p:nvPr/>
        </p:nvSpPr>
        <p:spPr>
          <a:xfrm>
            <a:off x="481545" y="6361585"/>
            <a:ext cx="18442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800" dirty="0" smtClean="0">
                <a:solidFill>
                  <a:prstClr val="white"/>
                </a:solidFill>
              </a:rPr>
              <a:t>Image </a:t>
            </a:r>
            <a:r>
              <a:rPr lang="de-DE" sz="800" dirty="0" err="1" smtClean="0">
                <a:solidFill>
                  <a:prstClr val="white"/>
                </a:solidFill>
              </a:rPr>
              <a:t>source</a:t>
            </a:r>
            <a:r>
              <a:rPr lang="de-DE" sz="800" dirty="0">
                <a:solidFill>
                  <a:prstClr val="white"/>
                </a:solidFill>
              </a:rPr>
              <a:t>: </a:t>
            </a:r>
            <a:r>
              <a:rPr lang="de-DE" sz="800" dirty="0" smtClean="0">
                <a:solidFill>
                  <a:prstClr val="white"/>
                </a:solidFill>
              </a:rPr>
              <a:t>[http</a:t>
            </a:r>
            <a:r>
              <a:rPr lang="de-DE" sz="800" dirty="0">
                <a:solidFill>
                  <a:prstClr val="white"/>
                </a:solidFill>
              </a:rPr>
              <a:t>://</a:t>
            </a:r>
            <a:r>
              <a:rPr lang="de-DE" sz="800" dirty="0" err="1">
                <a:solidFill>
                  <a:prstClr val="white"/>
                </a:solidFill>
              </a:rPr>
              <a:t>goo.gl</a:t>
            </a:r>
            <a:r>
              <a:rPr lang="de-DE" sz="800" dirty="0">
                <a:solidFill>
                  <a:prstClr val="white"/>
                </a:solidFill>
              </a:rPr>
              <a:t>/</a:t>
            </a:r>
            <a:r>
              <a:rPr lang="de-DE" sz="800" dirty="0" smtClean="0">
                <a:solidFill>
                  <a:prstClr val="white"/>
                </a:solidFill>
              </a:rPr>
              <a:t>Pzd5Pn]</a:t>
            </a:r>
            <a:endParaRPr lang="de-DE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22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Authentication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/>
              <a:t>Methods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DE" dirty="0" err="1" smtClean="0"/>
              <a:t>Biometric</a:t>
            </a: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Location</a:t>
            </a:r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err="1" smtClean="0"/>
              <a:t>Knowledge</a:t>
            </a: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endParaRPr lang="de-DE" dirty="0" smtClean="0"/>
          </a:p>
          <a:p>
            <a:pPr marL="342900" indent="-342900">
              <a:buFont typeface="+mj-lt"/>
              <a:buAutoNum type="arabicPeriod"/>
            </a:pPr>
            <a:r>
              <a:rPr lang="de-DE" dirty="0" smtClean="0"/>
              <a:t>Possession</a:t>
            </a:r>
            <a:endParaRPr lang="de-DE" dirty="0"/>
          </a:p>
        </p:txBody>
      </p:sp>
      <p:pic>
        <p:nvPicPr>
          <p:cNvPr id="5" name="Inhaltsplatzhalter 4" descr="5774617642_e335449d5b_o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feld 2"/>
          <p:cNvSpPr txBox="1"/>
          <p:nvPr/>
        </p:nvSpPr>
        <p:spPr>
          <a:xfrm>
            <a:off x="3928534" y="6722534"/>
            <a:ext cx="186671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 err="1" smtClean="0"/>
              <a:t>www.flickr.com</a:t>
            </a:r>
            <a:r>
              <a:rPr lang="de-DE" sz="800" dirty="0" smtClean="0"/>
              <a:t>/</a:t>
            </a:r>
            <a:r>
              <a:rPr lang="de-DE" sz="800" dirty="0" err="1" smtClean="0"/>
              <a:t>photos</a:t>
            </a:r>
            <a:r>
              <a:rPr lang="de-DE" sz="800" dirty="0" smtClean="0"/>
              <a:t>/</a:t>
            </a:r>
            <a:r>
              <a:rPr lang="de-DE" sz="800" dirty="0" err="1" smtClean="0"/>
              <a:t>code_material</a:t>
            </a:r>
            <a:endParaRPr lang="de-DE" sz="800" dirty="0"/>
          </a:p>
        </p:txBody>
      </p:sp>
      <p:sp>
        <p:nvSpPr>
          <p:cNvPr id="6" name="Rechteck 5"/>
          <p:cNvSpPr/>
          <p:nvPr/>
        </p:nvSpPr>
        <p:spPr>
          <a:xfrm>
            <a:off x="481545" y="6361585"/>
            <a:ext cx="187833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800" dirty="0" smtClean="0">
                <a:solidFill>
                  <a:prstClr val="white"/>
                </a:solidFill>
              </a:rPr>
              <a:t>Image </a:t>
            </a:r>
            <a:r>
              <a:rPr lang="de-DE" sz="800" dirty="0" err="1" smtClean="0">
                <a:solidFill>
                  <a:prstClr val="white"/>
                </a:solidFill>
              </a:rPr>
              <a:t>source</a:t>
            </a:r>
            <a:r>
              <a:rPr lang="de-DE" sz="800" dirty="0">
                <a:solidFill>
                  <a:prstClr val="white"/>
                </a:solidFill>
              </a:rPr>
              <a:t>: </a:t>
            </a:r>
            <a:r>
              <a:rPr lang="de-DE" sz="800" dirty="0" smtClean="0">
                <a:solidFill>
                  <a:prstClr val="white"/>
                </a:solidFill>
              </a:rPr>
              <a:t>[http</a:t>
            </a:r>
            <a:r>
              <a:rPr lang="de-DE" sz="800" dirty="0">
                <a:solidFill>
                  <a:prstClr val="white"/>
                </a:solidFill>
              </a:rPr>
              <a:t>://</a:t>
            </a:r>
            <a:r>
              <a:rPr lang="de-DE" sz="800" dirty="0" err="1">
                <a:solidFill>
                  <a:prstClr val="white"/>
                </a:solidFill>
              </a:rPr>
              <a:t>goo.gl</a:t>
            </a:r>
            <a:r>
              <a:rPr lang="de-DE" sz="800" dirty="0">
                <a:solidFill>
                  <a:prstClr val="white"/>
                </a:solidFill>
              </a:rPr>
              <a:t>/</a:t>
            </a:r>
            <a:r>
              <a:rPr lang="de-DE" sz="800" dirty="0" smtClean="0">
                <a:solidFill>
                  <a:prstClr val="white"/>
                </a:solidFill>
              </a:rPr>
              <a:t>6QE7fw]</a:t>
            </a:r>
            <a:endParaRPr lang="de-DE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3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CC_Vorlage_2012_1">
  <a:themeElements>
    <a:clrScheme name="Benutzerdefiniert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9CC66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senz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iCC_Vorlage_2012_1.thmx</Template>
  <TotalTime>0</TotalTime>
  <Words>474</Words>
  <Application>Microsoft Office PowerPoint</Application>
  <PresentationFormat>Benutzerdefiniert</PresentationFormat>
  <Paragraphs>152</Paragraphs>
  <Slides>25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6" baseType="lpstr">
      <vt:lpstr>iCC_Vorlage_2012_1</vt:lpstr>
      <vt:lpstr>PowerPoint-Präsentation</vt:lpstr>
      <vt:lpstr>Authentication on Mobile Devices for Business Application</vt:lpstr>
      <vt:lpstr>Reason Why</vt:lpstr>
      <vt:lpstr>Bring Your Own Device</vt:lpstr>
      <vt:lpstr>Bring Your Own Device</vt:lpstr>
      <vt:lpstr>Authentication Methods</vt:lpstr>
      <vt:lpstr>Authentication Methods</vt:lpstr>
      <vt:lpstr>Authentication Methods</vt:lpstr>
      <vt:lpstr>Authentication Methods</vt:lpstr>
      <vt:lpstr>Requirements</vt:lpstr>
      <vt:lpstr>Rating Matrix - Results</vt:lpstr>
      <vt:lpstr>Prototypes</vt:lpstr>
      <vt:lpstr>Showrooms</vt:lpstr>
      <vt:lpstr>System Components</vt:lpstr>
      <vt:lpstr>MobileDesk</vt:lpstr>
      <vt:lpstr>MobileKey</vt:lpstr>
      <vt:lpstr>TwoChannel</vt:lpstr>
      <vt:lpstr>LocationBased</vt:lpstr>
      <vt:lpstr>Usability Testing - Interrogations</vt:lpstr>
      <vt:lpstr>Usability Testing - Interrogations</vt:lpstr>
      <vt:lpstr>Usability Testing - Interrogations</vt:lpstr>
      <vt:lpstr>Advisable Results</vt:lpstr>
      <vt:lpstr>Questions?</vt:lpstr>
      <vt:lpstr>Thank you for your attention!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Fabian Zoller</cp:lastModifiedBy>
  <cp:revision>75</cp:revision>
  <dcterms:created xsi:type="dcterms:W3CDTF">2012-11-09T12:37:13Z</dcterms:created>
  <dcterms:modified xsi:type="dcterms:W3CDTF">2013-09-06T09:06:50Z</dcterms:modified>
</cp:coreProperties>
</file>