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F6C9B-9BD6-4A9A-B702-02D4D4D66753}" type="datetimeFigureOut">
              <a:rPr lang="de-DE" smtClean="0"/>
              <a:t>04.10.2012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7F76E-6AF8-4223-875D-4CFA56EB3A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2965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F6C9B-9BD6-4A9A-B702-02D4D4D66753}" type="datetimeFigureOut">
              <a:rPr lang="de-DE" smtClean="0"/>
              <a:t>04.10.2012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7F76E-6AF8-4223-875D-4CFA56EB3A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0776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F6C9B-9BD6-4A9A-B702-02D4D4D66753}" type="datetimeFigureOut">
              <a:rPr lang="de-DE" smtClean="0"/>
              <a:t>04.10.2012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7F76E-6AF8-4223-875D-4CFA56EB3A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20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F6C9B-9BD6-4A9A-B702-02D4D4D66753}" type="datetimeFigureOut">
              <a:rPr lang="de-DE" smtClean="0"/>
              <a:t>04.10.2012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7F76E-6AF8-4223-875D-4CFA56EB3A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2985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F6C9B-9BD6-4A9A-B702-02D4D4D66753}" type="datetimeFigureOut">
              <a:rPr lang="de-DE" smtClean="0"/>
              <a:t>04.10.2012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7F76E-6AF8-4223-875D-4CFA56EB3A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4377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F6C9B-9BD6-4A9A-B702-02D4D4D66753}" type="datetimeFigureOut">
              <a:rPr lang="de-DE" smtClean="0"/>
              <a:t>04.10.2012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7F76E-6AF8-4223-875D-4CFA56EB3A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4301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F6C9B-9BD6-4A9A-B702-02D4D4D66753}" type="datetimeFigureOut">
              <a:rPr lang="de-DE" smtClean="0"/>
              <a:t>04.10.2012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7F76E-6AF8-4223-875D-4CFA56EB3A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535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F6C9B-9BD6-4A9A-B702-02D4D4D66753}" type="datetimeFigureOut">
              <a:rPr lang="de-DE" smtClean="0"/>
              <a:t>04.10.2012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7F76E-6AF8-4223-875D-4CFA56EB3A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7907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F6C9B-9BD6-4A9A-B702-02D4D4D66753}" type="datetimeFigureOut">
              <a:rPr lang="de-DE" smtClean="0"/>
              <a:t>04.10.2012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7F76E-6AF8-4223-875D-4CFA56EB3A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4510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F6C9B-9BD6-4A9A-B702-02D4D4D66753}" type="datetimeFigureOut">
              <a:rPr lang="de-DE" smtClean="0"/>
              <a:t>04.10.2012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7F76E-6AF8-4223-875D-4CFA56EB3A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05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F6C9B-9BD6-4A9A-B702-02D4D4D66753}" type="datetimeFigureOut">
              <a:rPr lang="de-DE" smtClean="0"/>
              <a:t>04.10.2012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7F76E-6AF8-4223-875D-4CFA56EB3A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8680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AF6C9B-9BD6-4A9A-B702-02D4D4D66753}" type="datetimeFigureOut">
              <a:rPr lang="de-DE" smtClean="0"/>
              <a:t>04.10.2012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17F76E-6AF8-4223-875D-4CFA56EB3A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6882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2175" y="1524000"/>
            <a:ext cx="481965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Gerade Verbindung 4"/>
          <p:cNvCxnSpPr/>
          <p:nvPr/>
        </p:nvCxnSpPr>
        <p:spPr>
          <a:xfrm flipV="1">
            <a:off x="6444208" y="2132856"/>
            <a:ext cx="360040" cy="7200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feld 5"/>
          <p:cNvSpPr txBox="1"/>
          <p:nvPr/>
        </p:nvSpPr>
        <p:spPr>
          <a:xfrm>
            <a:off x="6444208" y="1732166"/>
            <a:ext cx="502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>
                <a:solidFill>
                  <a:srgbClr val="FF0000"/>
                </a:solidFill>
              </a:rPr>
              <a:t>der</a:t>
            </a:r>
            <a:endParaRPr lang="de-DE">
              <a:solidFill>
                <a:srgbClr val="FF0000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4427984" y="3429000"/>
            <a:ext cx="56507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>
                <a:solidFill>
                  <a:srgbClr val="FF0000"/>
                </a:solidFill>
              </a:rPr>
              <a:t>Mit diesem Programm wird die Open eCard App auf Ihrem</a:t>
            </a:r>
          </a:p>
          <a:p>
            <a:r>
              <a:rPr lang="de-DE" smtClean="0">
                <a:solidFill>
                  <a:srgbClr val="FF0000"/>
                </a:solidFill>
              </a:rPr>
              <a:t>Computer installiert. Klicken Sie bitte auf „Weiter“, um …</a:t>
            </a:r>
            <a:endParaRPr lang="de-DE">
              <a:solidFill>
                <a:srgbClr val="FF0000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2483768" y="324747"/>
            <a:ext cx="2559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/>
              <a:t>Open eCard App – Setup</a:t>
            </a:r>
            <a:endParaRPr lang="de-DE"/>
          </a:p>
        </p:txBody>
      </p:sp>
      <p:sp>
        <p:nvSpPr>
          <p:cNvPr id="9" name="Rechteckige Legende 8"/>
          <p:cNvSpPr/>
          <p:nvPr/>
        </p:nvSpPr>
        <p:spPr>
          <a:xfrm>
            <a:off x="323528" y="620688"/>
            <a:ext cx="1360004" cy="880368"/>
          </a:xfrm>
          <a:prstGeom prst="wedgeRectCallout">
            <a:avLst>
              <a:gd name="adj1" fmla="val 93288"/>
              <a:gd name="adj2" fmla="val 57525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/>
          <p:cNvSpPr txBox="1"/>
          <p:nvPr/>
        </p:nvSpPr>
        <p:spPr>
          <a:xfrm>
            <a:off x="341757" y="691540"/>
            <a:ext cx="135441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smtClean="0">
                <a:solidFill>
                  <a:srgbClr val="FF0000"/>
                </a:solidFill>
              </a:rPr>
              <a:t>Kann hier </a:t>
            </a:r>
          </a:p>
          <a:p>
            <a:r>
              <a:rPr lang="de-DE" sz="1400" smtClean="0">
                <a:solidFill>
                  <a:srgbClr val="FF0000"/>
                </a:solidFill>
              </a:rPr>
              <a:t>das Open </a:t>
            </a:r>
          </a:p>
          <a:p>
            <a:r>
              <a:rPr lang="de-DE" sz="1400" smtClean="0">
                <a:solidFill>
                  <a:srgbClr val="FF0000"/>
                </a:solidFill>
              </a:rPr>
              <a:t>eCard Logo hin?</a:t>
            </a:r>
            <a:endParaRPr lang="de-DE" sz="1400">
              <a:solidFill>
                <a:srgbClr val="FF0000"/>
              </a:solidFill>
            </a:endParaRPr>
          </a:p>
        </p:txBody>
      </p:sp>
      <p:sp>
        <p:nvSpPr>
          <p:cNvPr id="10" name="Abgerundetes Rechteck 9"/>
          <p:cNvSpPr/>
          <p:nvPr/>
        </p:nvSpPr>
        <p:spPr>
          <a:xfrm>
            <a:off x="2614464" y="2852936"/>
            <a:ext cx="936104" cy="864096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3" name="Gerade Verbindung mit Pfeil 12"/>
          <p:cNvCxnSpPr/>
          <p:nvPr/>
        </p:nvCxnSpPr>
        <p:spPr>
          <a:xfrm flipH="1" flipV="1">
            <a:off x="4139952" y="2996952"/>
            <a:ext cx="288032" cy="57606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/>
          <p:nvPr/>
        </p:nvCxnSpPr>
        <p:spPr>
          <a:xfrm>
            <a:off x="3082516" y="2708920"/>
            <a:ext cx="0" cy="57606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/>
          <p:cNvCxnSpPr/>
          <p:nvPr/>
        </p:nvCxnSpPr>
        <p:spPr>
          <a:xfrm flipV="1">
            <a:off x="4139952" y="620688"/>
            <a:ext cx="0" cy="44018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/>
          <p:cNvCxnSpPr/>
          <p:nvPr/>
        </p:nvCxnSpPr>
        <p:spPr>
          <a:xfrm flipV="1">
            <a:off x="4292352" y="620688"/>
            <a:ext cx="0" cy="44018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feld 22"/>
          <p:cNvSpPr txBox="1"/>
          <p:nvPr/>
        </p:nvSpPr>
        <p:spPr>
          <a:xfrm>
            <a:off x="3851920" y="1060872"/>
            <a:ext cx="1304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>
                <a:solidFill>
                  <a:srgbClr val="FF0000"/>
                </a:solidFill>
              </a:rPr>
              <a:t>Leerzeichen</a:t>
            </a:r>
            <a:endParaRPr lang="de-DE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5841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524000"/>
            <a:ext cx="489585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feld 13"/>
          <p:cNvSpPr txBox="1"/>
          <p:nvPr/>
        </p:nvSpPr>
        <p:spPr>
          <a:xfrm>
            <a:off x="1619672" y="875575"/>
            <a:ext cx="70558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>
                <a:solidFill>
                  <a:srgbClr val="FF0000"/>
                </a:solidFill>
              </a:rPr>
              <a:t>Lesen Sie bitte die nachfolgenden Lizenzbedingungen aufmerksam durch.</a:t>
            </a:r>
            <a:endParaRPr lang="de-DE">
              <a:solidFill>
                <a:srgbClr val="FF0000"/>
              </a:solidFill>
            </a:endParaRPr>
          </a:p>
        </p:txBody>
      </p:sp>
      <p:cxnSp>
        <p:nvCxnSpPr>
          <p:cNvPr id="15" name="Gerade Verbindung mit Pfeil 14"/>
          <p:cNvCxnSpPr/>
          <p:nvPr/>
        </p:nvCxnSpPr>
        <p:spPr>
          <a:xfrm>
            <a:off x="2636168" y="1244907"/>
            <a:ext cx="279648" cy="88794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2531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514475"/>
            <a:ext cx="4895850" cy="382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1475656" y="3861048"/>
            <a:ext cx="3545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>
                <a:solidFill>
                  <a:srgbClr val="FF0000"/>
                </a:solidFill>
              </a:rPr>
              <a:t>Klicken Sie bitte auf „Installieren“, …</a:t>
            </a:r>
            <a:endParaRPr lang="de-DE">
              <a:solidFill>
                <a:srgbClr val="FF0000"/>
              </a:solidFill>
            </a:endParaRPr>
          </a:p>
        </p:txBody>
      </p:sp>
      <p:cxnSp>
        <p:nvCxnSpPr>
          <p:cNvPr id="4" name="Gerade Verbindung mit Pfeil 3"/>
          <p:cNvCxnSpPr/>
          <p:nvPr/>
        </p:nvCxnSpPr>
        <p:spPr>
          <a:xfrm flipV="1">
            <a:off x="2771800" y="3140968"/>
            <a:ext cx="144016" cy="72008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8"/>
          <p:cNvSpPr txBox="1"/>
          <p:nvPr/>
        </p:nvSpPr>
        <p:spPr>
          <a:xfrm>
            <a:off x="1907704" y="692696"/>
            <a:ext cx="4150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>
                <a:solidFill>
                  <a:srgbClr val="FF0000"/>
                </a:solidFill>
              </a:rPr>
              <a:t>Bereit zur Installation der Open eCard App</a:t>
            </a:r>
            <a:endParaRPr lang="de-DE">
              <a:solidFill>
                <a:srgbClr val="FF0000"/>
              </a:solidFill>
            </a:endParaRPr>
          </a:p>
        </p:txBody>
      </p:sp>
      <p:cxnSp>
        <p:nvCxnSpPr>
          <p:cNvPr id="10" name="Gerade Verbindung mit Pfeil 9"/>
          <p:cNvCxnSpPr/>
          <p:nvPr/>
        </p:nvCxnSpPr>
        <p:spPr>
          <a:xfrm>
            <a:off x="3347864" y="1062028"/>
            <a:ext cx="504056" cy="92681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03994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0" y="1533525"/>
            <a:ext cx="4953000" cy="379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1907704" y="692696"/>
            <a:ext cx="3491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>
                <a:solidFill>
                  <a:srgbClr val="FF0000"/>
                </a:solidFill>
              </a:rPr>
              <a:t>Die Open eCard App wird installiert</a:t>
            </a:r>
            <a:endParaRPr lang="de-DE">
              <a:solidFill>
                <a:srgbClr val="FF0000"/>
              </a:solidFill>
            </a:endParaRPr>
          </a:p>
        </p:txBody>
      </p:sp>
      <p:cxnSp>
        <p:nvCxnSpPr>
          <p:cNvPr id="4" name="Gerade Verbindung mit Pfeil 3"/>
          <p:cNvCxnSpPr/>
          <p:nvPr/>
        </p:nvCxnSpPr>
        <p:spPr>
          <a:xfrm flipH="1">
            <a:off x="2483768" y="1062028"/>
            <a:ext cx="432048" cy="85480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feld 6"/>
          <p:cNvSpPr txBox="1"/>
          <p:nvPr/>
        </p:nvSpPr>
        <p:spPr>
          <a:xfrm>
            <a:off x="1322610" y="3645024"/>
            <a:ext cx="4808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>
                <a:solidFill>
                  <a:srgbClr val="FF0000"/>
                </a:solidFill>
              </a:rPr>
              <a:t>Warten Sie bitte, während die Open eCard App …</a:t>
            </a:r>
            <a:endParaRPr lang="de-DE">
              <a:solidFill>
                <a:srgbClr val="FF0000"/>
              </a:solidFill>
            </a:endParaRPr>
          </a:p>
        </p:txBody>
      </p:sp>
      <p:cxnSp>
        <p:nvCxnSpPr>
          <p:cNvPr id="8" name="Gerade Verbindung mit Pfeil 7"/>
          <p:cNvCxnSpPr/>
          <p:nvPr/>
        </p:nvCxnSpPr>
        <p:spPr>
          <a:xfrm flipV="1">
            <a:off x="2330722" y="2780928"/>
            <a:ext cx="441078" cy="86409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92362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0" y="1471613"/>
            <a:ext cx="4953000" cy="391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1907704" y="692696"/>
            <a:ext cx="6605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>
                <a:solidFill>
                  <a:srgbClr val="FF0000"/>
                </a:solidFill>
              </a:rPr>
              <a:t>Die Installation der Open eCard App wird erfolgreich abgeschlossen.</a:t>
            </a:r>
            <a:endParaRPr lang="de-DE">
              <a:solidFill>
                <a:srgbClr val="FF0000"/>
              </a:solidFill>
            </a:endParaRPr>
          </a:p>
        </p:txBody>
      </p:sp>
      <p:cxnSp>
        <p:nvCxnSpPr>
          <p:cNvPr id="4" name="Gerade Verbindung mit Pfeil 3"/>
          <p:cNvCxnSpPr/>
          <p:nvPr/>
        </p:nvCxnSpPr>
        <p:spPr>
          <a:xfrm>
            <a:off x="2915816" y="1062028"/>
            <a:ext cx="1152128" cy="99882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Abgerundetes Rechteck 5"/>
          <p:cNvSpPr/>
          <p:nvPr/>
        </p:nvSpPr>
        <p:spPr>
          <a:xfrm>
            <a:off x="2614464" y="2852936"/>
            <a:ext cx="936104" cy="864096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7" name="Gerade Verbindung mit Pfeil 6"/>
          <p:cNvCxnSpPr/>
          <p:nvPr/>
        </p:nvCxnSpPr>
        <p:spPr>
          <a:xfrm>
            <a:off x="3082516" y="2708920"/>
            <a:ext cx="0" cy="57606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feld 7"/>
          <p:cNvSpPr txBox="1"/>
          <p:nvPr/>
        </p:nvSpPr>
        <p:spPr>
          <a:xfrm>
            <a:off x="4245000" y="3429000"/>
            <a:ext cx="2228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>
                <a:solidFill>
                  <a:srgbClr val="FF0000"/>
                </a:solidFill>
              </a:rPr>
              <a:t>Klicken Sie bitte auf …</a:t>
            </a:r>
            <a:endParaRPr lang="de-DE">
              <a:solidFill>
                <a:srgbClr val="FF0000"/>
              </a:solidFill>
            </a:endParaRPr>
          </a:p>
        </p:txBody>
      </p:sp>
      <p:cxnSp>
        <p:nvCxnSpPr>
          <p:cNvPr id="9" name="Gerade Verbindung mit Pfeil 8"/>
          <p:cNvCxnSpPr/>
          <p:nvPr/>
        </p:nvCxnSpPr>
        <p:spPr>
          <a:xfrm flipH="1" flipV="1">
            <a:off x="4427984" y="2852936"/>
            <a:ext cx="144016" cy="57606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2334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2971800"/>
            <a:ext cx="23050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1907704" y="692696"/>
            <a:ext cx="4108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>
                <a:solidFill>
                  <a:srgbClr val="FF0000"/>
                </a:solidFill>
              </a:rPr>
              <a:t>Logo mit weißem Hintergrund verwenden</a:t>
            </a:r>
            <a:endParaRPr lang="de-DE">
              <a:solidFill>
                <a:srgbClr val="FF0000"/>
              </a:solidFill>
            </a:endParaRPr>
          </a:p>
        </p:txBody>
      </p:sp>
      <p:cxnSp>
        <p:nvCxnSpPr>
          <p:cNvPr id="4" name="Gerade Verbindung mit Pfeil 3"/>
          <p:cNvCxnSpPr/>
          <p:nvPr/>
        </p:nvCxnSpPr>
        <p:spPr>
          <a:xfrm>
            <a:off x="2915816" y="1062028"/>
            <a:ext cx="1080120" cy="20789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1498808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97</Words>
  <Application>Microsoft Office PowerPoint</Application>
  <PresentationFormat>Bildschirmpräsentation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detlef.huehnlein</dc:creator>
  <cp:lastModifiedBy>Tobias WIch</cp:lastModifiedBy>
  <cp:revision>6</cp:revision>
  <dcterms:created xsi:type="dcterms:W3CDTF">2012-10-02T18:06:02Z</dcterms:created>
  <dcterms:modified xsi:type="dcterms:W3CDTF">2012-10-04T08:27:04Z</dcterms:modified>
</cp:coreProperties>
</file>