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96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77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98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37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30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3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90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51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68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6C9B-9BD6-4A9A-B702-02D4D4D66753}" type="datetimeFigureOut">
              <a:rPr lang="de-DE" smtClean="0"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7F76E-6AF8-4223-875D-4CFA56EB3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88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1524000"/>
            <a:ext cx="4819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Gerade Verbindung 4"/>
          <p:cNvCxnSpPr/>
          <p:nvPr/>
        </p:nvCxnSpPr>
        <p:spPr>
          <a:xfrm flipV="1">
            <a:off x="6444208" y="2132856"/>
            <a:ext cx="36004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6444208" y="1732166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der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427984" y="3429000"/>
            <a:ext cx="5650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Mit diesem Programm wird die Open eCard App auf Ihrem</a:t>
            </a:r>
          </a:p>
          <a:p>
            <a:r>
              <a:rPr lang="de-DE" smtClean="0">
                <a:solidFill>
                  <a:srgbClr val="FF0000"/>
                </a:solidFill>
              </a:rPr>
              <a:t>Computer installiert. Klicken Sie bitte auf „Weiter“, um …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483768" y="324747"/>
            <a:ext cx="255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Open eCard App – Setup</a:t>
            </a:r>
            <a:endParaRPr lang="de-DE"/>
          </a:p>
        </p:txBody>
      </p:sp>
      <p:sp>
        <p:nvSpPr>
          <p:cNvPr id="9" name="Rechteckige Legende 8"/>
          <p:cNvSpPr/>
          <p:nvPr/>
        </p:nvSpPr>
        <p:spPr>
          <a:xfrm>
            <a:off x="323528" y="620688"/>
            <a:ext cx="1360004" cy="880368"/>
          </a:xfrm>
          <a:prstGeom prst="wedgeRectCallout">
            <a:avLst>
              <a:gd name="adj1" fmla="val 93288"/>
              <a:gd name="adj2" fmla="val 5752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341757" y="691540"/>
            <a:ext cx="13544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smtClean="0">
                <a:solidFill>
                  <a:srgbClr val="FF0000"/>
                </a:solidFill>
              </a:rPr>
              <a:t>Kann hier </a:t>
            </a:r>
          </a:p>
          <a:p>
            <a:r>
              <a:rPr lang="de-DE" sz="1400" smtClean="0">
                <a:solidFill>
                  <a:srgbClr val="FF0000"/>
                </a:solidFill>
              </a:rPr>
              <a:t>das Open </a:t>
            </a:r>
          </a:p>
          <a:p>
            <a:r>
              <a:rPr lang="de-DE" sz="1400" smtClean="0">
                <a:solidFill>
                  <a:srgbClr val="FF0000"/>
                </a:solidFill>
              </a:rPr>
              <a:t>eCard Logo hin?</a:t>
            </a:r>
            <a:endParaRPr lang="de-DE" sz="1400">
              <a:solidFill>
                <a:srgbClr val="FF0000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614464" y="2852936"/>
            <a:ext cx="936104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H="1" flipV="1">
            <a:off x="4139952" y="2996952"/>
            <a:ext cx="288032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3082516" y="2708920"/>
            <a:ext cx="0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4139952" y="620688"/>
            <a:ext cx="0" cy="4401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V="1">
            <a:off x="4292352" y="620688"/>
            <a:ext cx="0" cy="4401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3851920" y="1060872"/>
            <a:ext cx="130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Leerzeichen</a:t>
            </a:r>
            <a:endParaRPr lang="de-D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8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524000"/>
            <a:ext cx="48958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Gerade Verbindung mit Pfeil 4"/>
          <p:cNvCxnSpPr/>
          <p:nvPr/>
        </p:nvCxnSpPr>
        <p:spPr>
          <a:xfrm>
            <a:off x="1907704" y="2420888"/>
            <a:ext cx="57606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V="1">
            <a:off x="1907704" y="2132856"/>
            <a:ext cx="576064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80109" y="1953706"/>
            <a:ext cx="1335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Gleiche </a:t>
            </a:r>
          </a:p>
          <a:p>
            <a:r>
              <a:rPr lang="de-DE" smtClean="0">
                <a:solidFill>
                  <a:srgbClr val="FF0000"/>
                </a:solidFill>
              </a:rPr>
              <a:t>Schriftgröße</a:t>
            </a:r>
            <a:endParaRPr lang="de-DE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619672" y="875575"/>
            <a:ext cx="705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Lesen Sie bitte die nachfolgenden Lizenzbedingungen aufmerksam durch.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2636168" y="1244907"/>
            <a:ext cx="279648" cy="8879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53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1514475"/>
            <a:ext cx="492442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403648" y="530517"/>
            <a:ext cx="4819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Passen Sie die Setup-Optionen bei Bedarf an und </a:t>
            </a:r>
          </a:p>
          <a:p>
            <a:r>
              <a:rPr lang="de-DE" smtClean="0">
                <a:solidFill>
                  <a:srgbClr val="FF0000"/>
                </a:solidFill>
              </a:rPr>
              <a:t>bestätigen Sie bitte mit „Weiter“. 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2636168" y="1244907"/>
            <a:ext cx="279648" cy="8879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95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514475"/>
            <a:ext cx="489585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475656" y="3861048"/>
            <a:ext cx="354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Klicken Sie bitte auf „Installieren“, …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V="1">
            <a:off x="2771800" y="3140968"/>
            <a:ext cx="144016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907704" y="692696"/>
            <a:ext cx="415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Bereit zur Installation der Open eCard App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3347864" y="1062028"/>
            <a:ext cx="504056" cy="9268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39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533525"/>
            <a:ext cx="495300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907704" y="692696"/>
            <a:ext cx="3491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Die Open eCard App wird installiert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H="1">
            <a:off x="2483768" y="1062028"/>
            <a:ext cx="432048" cy="8548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1322610" y="3645024"/>
            <a:ext cx="4808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Warten Sie bitte, während die Open eCard App …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2330722" y="2780928"/>
            <a:ext cx="441078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23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471613"/>
            <a:ext cx="49530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907704" y="692696"/>
            <a:ext cx="660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Die Installation der Open eCard App wird erfolgreich abgeschlossen.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2915816" y="1062028"/>
            <a:ext cx="1152128" cy="9988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bgerundetes Rechteck 5"/>
          <p:cNvSpPr/>
          <p:nvPr/>
        </p:nvSpPr>
        <p:spPr>
          <a:xfrm>
            <a:off x="2614464" y="2852936"/>
            <a:ext cx="936104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3082516" y="2708920"/>
            <a:ext cx="0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245000" y="3429000"/>
            <a:ext cx="2228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Klicken Sie bitte auf …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H="1" flipV="1">
            <a:off x="4427984" y="2852936"/>
            <a:ext cx="144016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33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71800"/>
            <a:ext cx="2305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907704" y="692696"/>
            <a:ext cx="410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Logo mit weißem Hintergrund verwenden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2915816" y="1062028"/>
            <a:ext cx="1080120" cy="20789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49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090613"/>
            <a:ext cx="6943725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518260" y="1554396"/>
            <a:ext cx="20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Gleiche Schriftgröße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 flipH="1">
            <a:off x="3203848" y="1916832"/>
            <a:ext cx="432048" cy="6480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3059832" y="1877864"/>
            <a:ext cx="472244" cy="3630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463883" y="369336"/>
            <a:ext cx="410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rgbClr val="FF0000"/>
                </a:solidFill>
              </a:rPr>
              <a:t>Logo mit weißem Hintergrund verwenden</a:t>
            </a:r>
            <a:endParaRPr lang="de-DE">
              <a:solidFill>
                <a:srgbClr val="FF0000"/>
              </a:solidFill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1208985" y="738668"/>
            <a:ext cx="360040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3717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Bildschirmpräsentation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detlef.huehnlein</dc:creator>
  <cp:lastModifiedBy>detlef.huehnlein</cp:lastModifiedBy>
  <cp:revision>4</cp:revision>
  <dcterms:created xsi:type="dcterms:W3CDTF">2012-10-02T18:06:02Z</dcterms:created>
  <dcterms:modified xsi:type="dcterms:W3CDTF">2012-10-02T18:42:00Z</dcterms:modified>
</cp:coreProperties>
</file>